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314" r:id="rId2"/>
    <p:sldId id="328" r:id="rId3"/>
    <p:sldId id="330" r:id="rId4"/>
    <p:sldId id="336" r:id="rId5"/>
    <p:sldId id="315" r:id="rId6"/>
    <p:sldId id="345" r:id="rId7"/>
    <p:sldId id="350" r:id="rId8"/>
    <p:sldId id="346" r:id="rId9"/>
    <p:sldId id="317" r:id="rId10"/>
    <p:sldId id="348" r:id="rId11"/>
    <p:sldId id="321" r:id="rId12"/>
    <p:sldId id="324" r:id="rId13"/>
    <p:sldId id="318" r:id="rId14"/>
    <p:sldId id="351" r:id="rId15"/>
    <p:sldId id="352" r:id="rId16"/>
    <p:sldId id="353" r:id="rId17"/>
    <p:sldId id="332" r:id="rId18"/>
    <p:sldId id="343" r:id="rId19"/>
    <p:sldId id="342" r:id="rId20"/>
    <p:sldId id="339" r:id="rId21"/>
    <p:sldId id="349" r:id="rId22"/>
    <p:sldId id="355" r:id="rId23"/>
    <p:sldId id="356" r:id="rId24"/>
    <p:sldId id="357" r:id="rId25"/>
    <p:sldId id="325" r:id="rId26"/>
    <p:sldId id="358" r:id="rId27"/>
    <p:sldId id="326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2E37"/>
    <a:srgbClr val="000000"/>
    <a:srgbClr val="5FE8D6"/>
    <a:srgbClr val="E5FB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63" autoAdjust="0"/>
    <p:restoredTop sz="88287" autoAdjust="0"/>
  </p:normalViewPr>
  <p:slideViewPr>
    <p:cSldViewPr snapToGrid="0">
      <p:cViewPr varScale="1">
        <p:scale>
          <a:sx n="72" d="100"/>
          <a:sy n="72" d="100"/>
        </p:scale>
        <p:origin x="144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gif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gif>
</file>

<file path=ppt/media/image21.gif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jpeg>
</file>

<file path=ppt/media/image42.jpe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07264-23B4-4AC5-8E91-E0A62B2ED976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C9813-150C-48DB-BB3B-1129FBDE99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1742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nkyung.com/it/article/201810079375Y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trendmonitor.co.kr/tmweb/trend/allTrend/detail.do?bIdx=1709&amp;code=0101&amp;trendType=CKOREA" TargetMode="Externa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현실감있는</a:t>
            </a:r>
            <a:r>
              <a:rPr lang="ko-KR" altLang="en-US" dirty="0"/>
              <a:t> 경험 공유 플랫폼</a:t>
            </a:r>
            <a:r>
              <a:rPr lang="en-US" altLang="ko-KR" dirty="0"/>
              <a:t>, </a:t>
            </a:r>
            <a:r>
              <a:rPr lang="ko-KR" altLang="en-US" dirty="0"/>
              <a:t>쉽게 연결되는 장비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C9813-150C-48DB-BB3B-1129FBDE993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35149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C9813-150C-48DB-BB3B-1129FBDE993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7155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C9813-150C-48DB-BB3B-1129FBDE993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74774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C9813-150C-48DB-BB3B-1129FBDE9938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08243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C9813-150C-48DB-BB3B-1129FBDE9938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05284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C9813-150C-48DB-BB3B-1129FBDE9938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1543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hlinkClick r:id="rId3"/>
              </a:rPr>
              <a:t>https://www.hankyung.com/it/article/201810079375Y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hlinkClick r:id="rId4"/>
              </a:rPr>
              <a:t>https://www.trendmonitor.co.kr/tmweb/trend/allTrend/detail.do?bIdx=1709&amp;code=0101&amp;trendType=CKOREA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schemeClr val="bg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만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19∼59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세 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천명을 대상으로 조사한 결과 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81.3%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가 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'VR 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콘텐츠에 관심이 있다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’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20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대 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80.5%, 30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대 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70.9%, 40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대 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54%, 50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대 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40.1% 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등 낮은 연령층에서 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VR 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게임에 대한 관심이 높았다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"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고 설명했다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C9813-150C-48DB-BB3B-1129FBDE9938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72389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C9813-150C-48DB-BB3B-1129FBDE9938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34662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C9813-150C-48DB-BB3B-1129FBDE9938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58737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ko-KR" altLang="en-US" dirty="0"/>
              <a:t>타겟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VR</a:t>
            </a:r>
            <a:r>
              <a:rPr lang="ko-KR" altLang="en-US" dirty="0"/>
              <a:t>이라는 신기술에 관심이 있는 사람들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젊은 연령층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SNS</a:t>
            </a:r>
            <a:r>
              <a:rPr lang="ko-KR" altLang="en-US" dirty="0"/>
              <a:t>에 자신의 여행 등의 다양한 경험을 공유하기 좋아하는 사람들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C9813-150C-48DB-BB3B-1129FBDE9938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2831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chemeClr val="bg1"/>
                </a:solidFill>
              </a:rPr>
              <a:t>예상 수익</a:t>
            </a:r>
            <a:endParaRPr lang="en-US" altLang="ko-KR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chemeClr val="bg1"/>
                </a:solidFill>
              </a:rPr>
              <a:t>공유 컨텐츠에 일정 금액을 붙여서 수수료</a:t>
            </a:r>
            <a:endParaRPr lang="en-US" altLang="ko-KR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schemeClr val="bg1"/>
                </a:solidFill>
              </a:rPr>
              <a:t>5G</a:t>
            </a:r>
            <a:r>
              <a:rPr lang="ko-KR" altLang="en-US" dirty="0">
                <a:solidFill>
                  <a:schemeClr val="bg1"/>
                </a:solidFill>
              </a:rPr>
              <a:t>에 관심을 갖는 통신사나 기업 등에 연결하여 수익을 얻는다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C9813-150C-48DB-BB3B-1129FBDE9938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06401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spc="0" baseline="0" dirty="0">
                <a:ln>
                  <a:noFill/>
                </a:ln>
                <a:solidFill>
                  <a:schemeClr val="tx1"/>
                </a:solidFill>
                <a:latin typeface="+mn-lt"/>
                <a:ea typeface="+mn-ea"/>
              </a:rPr>
              <a:t>https://www.statista.com/chart/9157/instagram-monthly-active-users/</a:t>
            </a:r>
          </a:p>
          <a:p>
            <a:r>
              <a:rPr lang="en-US" altLang="ko-KR" sz="1200" spc="0" baseline="0" dirty="0">
                <a:ln>
                  <a:noFill/>
                </a:ln>
                <a:solidFill>
                  <a:schemeClr val="tx1"/>
                </a:solidFill>
                <a:latin typeface="+mn-lt"/>
                <a:ea typeface="+mn-ea"/>
              </a:rPr>
              <a:t>http://www.ditoday.com/articles/articles_view.html?idno=18544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C9813-150C-48DB-BB3B-1129FBDE993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03048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chemeClr val="bg1"/>
                </a:solidFill>
              </a:rPr>
              <a:t>예상 수익</a:t>
            </a:r>
            <a:endParaRPr lang="en-US" altLang="ko-KR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chemeClr val="bg1"/>
                </a:solidFill>
              </a:rPr>
              <a:t>공유 컨텐츠에 일정 금액을 붙여서 수수료</a:t>
            </a:r>
            <a:endParaRPr lang="en-US" altLang="ko-KR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schemeClr val="bg1"/>
                </a:solidFill>
              </a:rPr>
              <a:t>5G</a:t>
            </a:r>
            <a:r>
              <a:rPr lang="ko-KR" altLang="en-US" dirty="0">
                <a:solidFill>
                  <a:schemeClr val="bg1"/>
                </a:solidFill>
              </a:rPr>
              <a:t>에 관심을 갖는 통신사나 기업 등에 연결하여 수익을 얻는다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C9813-150C-48DB-BB3B-1129FBDE9938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98046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schemeClr val="bg1"/>
                </a:solidFill>
              </a:rPr>
              <a:t>Trajectory tracking:</a:t>
            </a:r>
            <a:r>
              <a:rPr lang="ko-KR" altLang="en-US" dirty="0">
                <a:solidFill>
                  <a:schemeClr val="bg1"/>
                </a:solidFill>
              </a:rPr>
              <a:t>경로 추적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C9813-150C-48DB-BB3B-1129FBDE9938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36963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schemeClr val="bg1"/>
                </a:solidFill>
              </a:rPr>
              <a:t>Trajectory tracking:</a:t>
            </a:r>
            <a:r>
              <a:rPr lang="ko-KR" altLang="en-US" dirty="0">
                <a:solidFill>
                  <a:schemeClr val="bg1"/>
                </a:solidFill>
              </a:rPr>
              <a:t>경로 추적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C9813-150C-48DB-BB3B-1129FBDE9938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09080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https://post.naver.com/viewer/postView.nhn?volumeNo=7088765&amp;memberNo=724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C9813-150C-48DB-BB3B-1129FBDE993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0285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1" dirty="0">
                <a:solidFill>
                  <a:schemeClr val="bg1"/>
                </a:solidFill>
              </a:rPr>
              <a:t>Realistic experience-sharing platform with VR</a:t>
            </a:r>
            <a:endParaRPr lang="ko-KR" altLang="en-US" sz="1200" b="1" dirty="0">
              <a:solidFill>
                <a:schemeClr val="bg1"/>
              </a:solidFill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C9813-150C-48DB-BB3B-1129FBDE993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19146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C9813-150C-48DB-BB3B-1129FBDE993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15619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C9813-150C-48DB-BB3B-1129FBDE993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43709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C9813-150C-48DB-BB3B-1129FBDE993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1442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C9813-150C-48DB-BB3B-1129FBDE993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65063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C9813-150C-48DB-BB3B-1129FBDE993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36047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6ABFC3C-7DB1-48F6-ACC0-D1C64112F4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CF426353-F540-4F9F-8F5A-7DB3AA7481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A28DC73F-AD9B-4CEB-854B-77F7B8743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23D1-B792-4232-80F4-4AED059D4E85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B35C9FF5-B11B-4065-82FC-A79D969D8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12668B9C-0B60-4342-97C7-0C1DE4DD6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0B8A6-9924-4161-AB67-76B1C23808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0362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0B8A536-F0BD-4B57-BA55-CCF574DAE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2BFD2E72-CD48-4F8E-B000-9A377AB7E4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3F5CE912-7E89-441C-A93C-6757C06D6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23D1-B792-4232-80F4-4AED059D4E85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8CE28983-FFFA-4A3D-A12C-B2C1426DC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1A0C3ECE-9D5C-4150-8333-441120DB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0B8A6-9924-4161-AB67-76B1C23808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1520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45ECA6F8-2B12-4AEC-B930-5F6F017C5D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EB994143-25D0-4C0E-81FD-2631B603DC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A6B1AC9B-5FB2-4121-B29F-ED9AC5426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23D1-B792-4232-80F4-4AED059D4E85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E23F4AF-36F5-4392-84E3-85B980DE4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758815F0-EC19-4407-8E1B-58E76191E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0B8A6-9924-4161-AB67-76B1C23808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3821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9AA7132-55F3-410F-B446-F37FD48F2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4AB4F9D6-C73A-4069-8E5C-A7124283C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C700E354-AEEB-458A-BC4A-018BE17FB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23D1-B792-4232-80F4-4AED059D4E85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59836D5B-B5C1-4D3E-9C7E-5B255A9A5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CA96CD50-785C-4716-9DD1-0ED48C3A0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0B8A6-9924-4161-AB67-76B1C23808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205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E402820-0F25-4655-BF79-CEEDB09BB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12862405-6679-4B9C-8691-540A855D4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7F5E72C-8480-4EAD-9D65-D04DBA70F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23D1-B792-4232-80F4-4AED059D4E85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002C07EB-2E15-4B35-917A-852D1E14F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F97DACE-54ED-4B60-BB26-B12DAA472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0B8A6-9924-4161-AB67-76B1C23808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0992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CA908BF-26FB-4F99-A037-690EDF193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58055AC4-BA67-4266-833D-FF8A468B97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59EE1CBB-EC87-4A0C-BA7F-64C32097E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90D907A0-2FC7-4652-97E4-69AFEFAF1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23D1-B792-4232-80F4-4AED059D4E85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68AA0C2F-1B35-455D-85DE-2E1C473CD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AFC92956-52E0-47C5-9030-2731A4E6D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0B8A6-9924-4161-AB67-76B1C23808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8200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2E97262-9F4F-48E9-B788-596530233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E7C43D4D-96CE-4904-9C92-7ECC012E7E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BC338CFE-2C06-42BE-8BE0-0281CCAE4F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931C2C32-BFC4-49A3-ABDF-C8B0ABA403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120294DF-3B66-4C72-99FA-4E296D6572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32E279C6-30C6-4A09-A102-4C7A1C210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23D1-B792-4232-80F4-4AED059D4E85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F55E0906-1999-4C0D-AB0F-018614E23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C542070A-814B-4389-8038-20C7A58BE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0B8A6-9924-4161-AB67-76B1C23808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693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B02159D-7237-4800-851F-B4BACC9E0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E168C3DA-A832-42BF-AF7B-859FDC5C5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23D1-B792-4232-80F4-4AED059D4E85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C118A4F3-E6AC-4461-969C-3085FEE5F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E0F66AD5-D88B-4302-9606-05840A0FB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0B8A6-9924-4161-AB67-76B1C23808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0336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9A66EE0F-10E0-4CBB-9D8A-1D9941DAC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23D1-B792-4232-80F4-4AED059D4E85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AD48B50D-7DF1-44E6-AC54-59B2BFB08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33F59DDA-F38A-43E0-A064-463C78661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0B8A6-9924-4161-AB67-76B1C23808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9357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636F37A-7E3D-40A8-A485-FEB75F39D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5569D67F-1B54-48CE-8275-2D428EF06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4B61A769-7763-40DF-AE8B-4671C7F86B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349C54B3-2307-47A8-AD3B-FD89A00D3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23D1-B792-4232-80F4-4AED059D4E85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7784C524-BBE9-4879-9240-535FAC52B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43EF2CE7-4A7F-4092-B35B-A4D33A2A1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0B8A6-9924-4161-AB67-76B1C23808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9742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35949BF-89F3-478A-82F4-81D41CCF2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542AD7BA-A5E9-4705-9DBB-63A480C6DB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5DE41D38-A2E7-46AD-9CA2-87BADCB6C0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02FBF264-2161-4041-8D55-E58302DC5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23D1-B792-4232-80F4-4AED059D4E85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5E917A6C-F4DB-4BD7-8B5D-A93A0567B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3AF28E35-DAAE-4C5F-BD10-A19DFE981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0B8A6-9924-4161-AB67-76B1C23808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8718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D8B9A9A8-33D8-4830-ADA5-E76B98937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17327080-AF68-4073-B813-CF15324615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2CCF24C-9241-4A3D-BDDE-5ED7FB690B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CD23D1-B792-4232-80F4-4AED059D4E85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34A704BC-8160-450B-8CB6-0E6956562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0B715F5E-4C58-4434-889F-B57AC4A5EB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90B8A6-9924-4161-AB67-76B1C23808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3986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gif"/><Relationship Id="rId4" Type="http://schemas.openxmlformats.org/officeDocument/2006/relationships/image" Target="../media/image21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4.png"/><Relationship Id="rId7" Type="http://schemas.microsoft.com/office/2007/relationships/hdphoto" Target="../media/hdphoto2.wdp"/><Relationship Id="rId12" Type="http://schemas.openxmlformats.org/officeDocument/2006/relationships/image" Target="../media/image4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11" Type="http://schemas.openxmlformats.org/officeDocument/2006/relationships/image" Target="../media/image39.png"/><Relationship Id="rId5" Type="http://schemas.microsoft.com/office/2007/relationships/hdphoto" Target="../media/hdphoto1.wdp"/><Relationship Id="rId10" Type="http://schemas.openxmlformats.org/officeDocument/2006/relationships/image" Target="../media/image38.png"/><Relationship Id="rId4" Type="http://schemas.openxmlformats.org/officeDocument/2006/relationships/image" Target="../media/image35.png"/><Relationship Id="rId9" Type="http://schemas.microsoft.com/office/2007/relationships/hdphoto" Target="../media/hdphoto3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12.gif"/><Relationship Id="rId4" Type="http://schemas.openxmlformats.org/officeDocument/2006/relationships/image" Target="../media/image11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gif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  <a:lumOff val="25000"/>
            </a:schemeClr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xmlns="" id="{506CD161-8885-482B-BAC2-A3CEA27B40E9}"/>
              </a:ext>
            </a:extLst>
          </p:cNvPr>
          <p:cNvGrpSpPr/>
          <p:nvPr/>
        </p:nvGrpSpPr>
        <p:grpSpPr>
          <a:xfrm>
            <a:off x="-5254" y="2472436"/>
            <a:ext cx="12198335" cy="1913128"/>
            <a:chOff x="-5254" y="2283887"/>
            <a:chExt cx="12198335" cy="1913128"/>
          </a:xfrm>
        </p:grpSpPr>
        <p:cxnSp>
          <p:nvCxnSpPr>
            <p:cNvPr id="3" name="직선 연결선 2"/>
            <p:cNvCxnSpPr>
              <a:cxnSpLocks/>
            </p:cNvCxnSpPr>
            <p:nvPr/>
          </p:nvCxnSpPr>
          <p:spPr>
            <a:xfrm>
              <a:off x="3391382" y="3290152"/>
              <a:ext cx="5428527" cy="23840"/>
            </a:xfrm>
            <a:prstGeom prst="line">
              <a:avLst/>
            </a:prstGeom>
            <a:ln>
              <a:solidFill>
                <a:srgbClr val="5FE8D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03AEBD75-595B-4E1A-9332-6E70D4E89439}"/>
                </a:ext>
              </a:extLst>
            </p:cNvPr>
            <p:cNvSpPr txBox="1"/>
            <p:nvPr/>
          </p:nvSpPr>
          <p:spPr>
            <a:xfrm>
              <a:off x="-5254" y="3489129"/>
              <a:ext cx="121920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0" dirty="0" err="1">
                  <a:solidFill>
                    <a:srgbClr val="5FE8D6"/>
                  </a:solidFill>
                  <a:latin typeface="+mj-ea"/>
                  <a:ea typeface="+mj-ea"/>
                </a:rPr>
                <a:t>예찬호</a:t>
              </a:r>
              <a:r>
                <a:rPr lang="ko-KR" altLang="en-US" sz="4000" dirty="0">
                  <a:solidFill>
                    <a:srgbClr val="5FE8D6"/>
                  </a:solidFill>
                  <a:latin typeface="+mj-ea"/>
                  <a:ea typeface="+mj-ea"/>
                </a:rPr>
                <a:t> 육수림 이수정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754B75B6-6407-4522-A3BD-CA1095E270A4}"/>
                </a:ext>
              </a:extLst>
            </p:cNvPr>
            <p:cNvSpPr txBox="1"/>
            <p:nvPr/>
          </p:nvSpPr>
          <p:spPr>
            <a:xfrm>
              <a:off x="8350" y="2283887"/>
              <a:ext cx="121836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rgbClr val="5FE8D6"/>
                  </a:solidFill>
                </a:rPr>
                <a:t>RESPECT</a:t>
              </a:r>
              <a:r>
                <a:rPr lang="en-US" altLang="ko-KR" sz="3200" b="1" dirty="0">
                  <a:solidFill>
                    <a:srgbClr val="5FE8D6"/>
                  </a:solidFill>
                </a:rPr>
                <a:t> </a:t>
              </a:r>
              <a:endParaRPr lang="en-US" altLang="ko-KR" sz="4800" b="1" dirty="0">
                <a:solidFill>
                  <a:srgbClr val="5FE8D6"/>
                </a:solidFill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xmlns="" id="{653FBA5B-A186-44A9-A5B1-64E85B3717AC}"/>
                </a:ext>
              </a:extLst>
            </p:cNvPr>
            <p:cNvSpPr/>
            <p:nvPr/>
          </p:nvSpPr>
          <p:spPr>
            <a:xfrm>
              <a:off x="9431" y="2418880"/>
              <a:ext cx="1218365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ko-KR" altLang="en-US" sz="2000" b="1" dirty="0">
                <a:solidFill>
                  <a:srgbClr val="5FE8D6"/>
                </a:solidFill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377A2FC9-4AB5-4FD2-8FBE-28D41CD18B59}"/>
              </a:ext>
            </a:extLst>
          </p:cNvPr>
          <p:cNvSpPr/>
          <p:nvPr/>
        </p:nvSpPr>
        <p:spPr>
          <a:xfrm>
            <a:off x="3704134" y="4390477"/>
            <a:ext cx="47920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rgbClr val="5FE8D6"/>
                </a:solidFill>
              </a:rPr>
              <a:t>https://github.com/GC-RESPECT/R.E.S.P.E.C.T</a:t>
            </a:r>
          </a:p>
        </p:txBody>
      </p:sp>
    </p:spTree>
    <p:extLst>
      <p:ext uri="{BB962C8B-B14F-4D97-AF65-F5344CB8AC3E}">
        <p14:creationId xmlns:p14="http://schemas.microsoft.com/office/powerpoint/2010/main" val="1657126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  <a:lumOff val="25000"/>
            </a:schemeClr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그룹 42">
            <a:extLst>
              <a:ext uri="{FF2B5EF4-FFF2-40B4-BE49-F238E27FC236}">
                <a16:creationId xmlns:a16="http://schemas.microsoft.com/office/drawing/2014/main" xmlns="" id="{5D36E1CE-738B-49E2-95FA-482D4D2FD472}"/>
              </a:ext>
            </a:extLst>
          </p:cNvPr>
          <p:cNvGrpSpPr/>
          <p:nvPr/>
        </p:nvGrpSpPr>
        <p:grpSpPr>
          <a:xfrm>
            <a:off x="129556" y="661075"/>
            <a:ext cx="11910350" cy="6135966"/>
            <a:chOff x="325120" y="690869"/>
            <a:chExt cx="11369040" cy="5797583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xmlns="" id="{5D1EE9FE-3342-40B5-97D0-4A900583CA1A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52" name="사각형: 둥근 모서리 51">
                <a:extLst>
                  <a:ext uri="{FF2B5EF4-FFF2-40B4-BE49-F238E27FC236}">
                    <a16:creationId xmlns:a16="http://schemas.microsoft.com/office/drawing/2014/main" xmlns="" id="{AE12916A-166F-441A-BC97-D2EB0EA9F448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xmlns="" id="{CFB62B57-E9D6-4E14-A5FA-679D3C03C5F2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xmlns="" id="{C949F0A5-643D-42B3-94C2-C5B1B8160069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50" name="사각형: 둥근 모서리 49">
                <a:extLst>
                  <a:ext uri="{FF2B5EF4-FFF2-40B4-BE49-F238E27FC236}">
                    <a16:creationId xmlns:a16="http://schemas.microsoft.com/office/drawing/2014/main" xmlns="" id="{E5150535-3F64-447B-A1D3-2D1E17386E6E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1" name="사각형: 둥근 모서리 50">
                <a:extLst>
                  <a:ext uri="{FF2B5EF4-FFF2-40B4-BE49-F238E27FC236}">
                    <a16:creationId xmlns:a16="http://schemas.microsoft.com/office/drawing/2014/main" xmlns="" id="{8B504A5D-ABC1-440F-BDF8-AD0EE32A545E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xmlns="" id="{812F90E0-08D1-4E19-A248-CBEA6102596C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xmlns="" id="{1D8A392A-74DA-49C6-BC6F-A8D715401D9A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xmlns="" id="{A443D71D-A8DF-4A01-BB76-EA6AF284B048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xmlns="" id="{CE8A8412-EBEF-4C32-8B55-BA3CF9868E01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65" name="TextBox 164">
            <a:extLst>
              <a:ext uri="{FF2B5EF4-FFF2-40B4-BE49-F238E27FC236}">
                <a16:creationId xmlns:a16="http://schemas.microsoft.com/office/drawing/2014/main" xmlns="" id="{80FB9D4F-CB19-4FCB-BF7C-A0BB4EBC53A7}"/>
              </a:ext>
            </a:extLst>
          </p:cNvPr>
          <p:cNvSpPr txBox="1"/>
          <p:nvPr/>
        </p:nvSpPr>
        <p:spPr>
          <a:xfrm>
            <a:off x="71546" y="-66657"/>
            <a:ext cx="69057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Proposed Method</a:t>
            </a:r>
            <a:endParaRPr lang="ko-KR" altLang="en-US" sz="4800" dirty="0">
              <a:solidFill>
                <a:srgbClr val="5FE8D6"/>
              </a:solidFill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xmlns="" id="{A39BDBC9-18FC-47FA-9783-B817B6731502}"/>
              </a:ext>
            </a:extLst>
          </p:cNvPr>
          <p:cNvSpPr txBox="1"/>
          <p:nvPr/>
        </p:nvSpPr>
        <p:spPr>
          <a:xfrm>
            <a:off x="593765" y="3189873"/>
            <a:ext cx="5065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Restrictions of movement</a:t>
            </a:r>
          </a:p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Huge and high cost equipment</a:t>
            </a:r>
          </a:p>
        </p:txBody>
      </p:sp>
      <p:sp>
        <p:nvSpPr>
          <p:cNvPr id="184" name="아래쪽 화살표 183"/>
          <p:cNvSpPr/>
          <p:nvPr/>
        </p:nvSpPr>
        <p:spPr>
          <a:xfrm rot="16200000">
            <a:off x="5859749" y="3306492"/>
            <a:ext cx="745141" cy="573677"/>
          </a:xfrm>
          <a:prstGeom prst="downArrow">
            <a:avLst/>
          </a:prstGeom>
          <a:solidFill>
            <a:srgbClr val="5FE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1" name="TextBox 210">
            <a:extLst>
              <a:ext uri="{FF2B5EF4-FFF2-40B4-BE49-F238E27FC236}">
                <a16:creationId xmlns:a16="http://schemas.microsoft.com/office/drawing/2014/main" xmlns="" id="{A39BDBC9-18FC-47FA-9783-B817B6731502}"/>
              </a:ext>
            </a:extLst>
          </p:cNvPr>
          <p:cNvSpPr txBox="1"/>
          <p:nvPr/>
        </p:nvSpPr>
        <p:spPr>
          <a:xfrm>
            <a:off x="6719814" y="3362497"/>
            <a:ext cx="5254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Use only phone and HMD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A39BDBC9-18FC-47FA-9783-B817B6731502}"/>
              </a:ext>
            </a:extLst>
          </p:cNvPr>
          <p:cNvSpPr txBox="1"/>
          <p:nvPr/>
        </p:nvSpPr>
        <p:spPr>
          <a:xfrm>
            <a:off x="823784" y="2154440"/>
            <a:ext cx="49442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Lack of natural interaction</a:t>
            </a:r>
          </a:p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for navigation</a:t>
            </a:r>
          </a:p>
        </p:txBody>
      </p:sp>
      <p:sp>
        <p:nvSpPr>
          <p:cNvPr id="40" name="아래쪽 화살표 39"/>
          <p:cNvSpPr/>
          <p:nvPr/>
        </p:nvSpPr>
        <p:spPr>
          <a:xfrm rot="16200000">
            <a:off x="5856647" y="2286235"/>
            <a:ext cx="745141" cy="573677"/>
          </a:xfrm>
          <a:prstGeom prst="downArrow">
            <a:avLst/>
          </a:prstGeom>
          <a:solidFill>
            <a:srgbClr val="5FE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A39BDBC9-18FC-47FA-9783-B817B6731502}"/>
              </a:ext>
            </a:extLst>
          </p:cNvPr>
          <p:cNvSpPr txBox="1"/>
          <p:nvPr/>
        </p:nvSpPr>
        <p:spPr>
          <a:xfrm>
            <a:off x="6703585" y="2114647"/>
            <a:ext cx="52542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Provide natural walking navigation method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xmlns="" id="{80A35DE7-E2B9-45BD-9EE2-60320F39A3D2}"/>
              </a:ext>
            </a:extLst>
          </p:cNvPr>
          <p:cNvSpPr/>
          <p:nvPr/>
        </p:nvSpPr>
        <p:spPr>
          <a:xfrm>
            <a:off x="666559" y="4739818"/>
            <a:ext cx="1098730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</a:rPr>
              <a:t>Sensor-based 360 video walk-in-place navigation in VR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7774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  <a:lumOff val="25000"/>
            </a:schemeClr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그룹 49">
            <a:extLst>
              <a:ext uri="{FF2B5EF4-FFF2-40B4-BE49-F238E27FC236}">
                <a16:creationId xmlns:a16="http://schemas.microsoft.com/office/drawing/2014/main" xmlns="" id="{A4659745-1677-484E-8246-9E9675CC759D}"/>
              </a:ext>
            </a:extLst>
          </p:cNvPr>
          <p:cNvGrpSpPr/>
          <p:nvPr/>
        </p:nvGrpSpPr>
        <p:grpSpPr>
          <a:xfrm>
            <a:off x="129556" y="661075"/>
            <a:ext cx="11910350" cy="6135966"/>
            <a:chOff x="325120" y="690869"/>
            <a:chExt cx="11369040" cy="5797583"/>
          </a:xfrm>
        </p:grpSpPr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xmlns="" id="{A9ECA455-CC1F-424E-9601-9EB0C5C8BAC2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59" name="사각형: 둥근 모서리 58">
                <a:extLst>
                  <a:ext uri="{FF2B5EF4-FFF2-40B4-BE49-F238E27FC236}">
                    <a16:creationId xmlns:a16="http://schemas.microsoft.com/office/drawing/2014/main" xmlns="" id="{1C2ED20B-26B9-42AF-89BA-35C6B616E9D8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0" name="사각형: 둥근 모서리 59">
                <a:extLst>
                  <a:ext uri="{FF2B5EF4-FFF2-40B4-BE49-F238E27FC236}">
                    <a16:creationId xmlns:a16="http://schemas.microsoft.com/office/drawing/2014/main" xmlns="" id="{89BE0569-06FF-4ADD-88A1-539C296E1946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xmlns="" id="{CFB94D1B-DC93-4BCA-9B5B-F2FFA9564EFC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57" name="사각형: 둥근 모서리 56">
                <a:extLst>
                  <a:ext uri="{FF2B5EF4-FFF2-40B4-BE49-F238E27FC236}">
                    <a16:creationId xmlns:a16="http://schemas.microsoft.com/office/drawing/2014/main" xmlns="" id="{5D2F08D0-F04E-400B-A7B8-EF0A4E22A4FF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8" name="사각형: 둥근 모서리 57">
                <a:extLst>
                  <a:ext uri="{FF2B5EF4-FFF2-40B4-BE49-F238E27FC236}">
                    <a16:creationId xmlns:a16="http://schemas.microsoft.com/office/drawing/2014/main" xmlns="" id="{1986CA75-F2F9-4AEA-93B5-B9F0011B0F25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xmlns="" id="{A8A74A5A-60D6-44FA-8551-7F173103D41C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xmlns="" id="{39263128-0483-4C2D-9EC9-BC4867F3C8FC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xmlns="" id="{144A2A8D-4124-44D9-BE6F-8CD9359B2594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xmlns="" id="{0CD40644-2979-4417-9094-09C2145FAFE8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5D1A9A13-68B1-481C-A90B-AB3F2DF09B63}"/>
              </a:ext>
            </a:extLst>
          </p:cNvPr>
          <p:cNvSpPr txBox="1"/>
          <p:nvPr/>
        </p:nvSpPr>
        <p:spPr>
          <a:xfrm>
            <a:off x="-1" y="-36078"/>
            <a:ext cx="64080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Proposed Method</a:t>
            </a:r>
            <a:endParaRPr lang="ko-KR" altLang="en-US" sz="4800" dirty="0">
              <a:solidFill>
                <a:srgbClr val="5FE8D6"/>
              </a:solidFill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1323424" y="781147"/>
            <a:ext cx="9710336" cy="4242967"/>
            <a:chOff x="1327532" y="987223"/>
            <a:chExt cx="8402089" cy="3512724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xmlns="" id="{1AABE0B2-97EF-4302-84D0-8EFDC072A8F8}"/>
                </a:ext>
              </a:extLst>
            </p:cNvPr>
            <p:cNvGrpSpPr/>
            <p:nvPr/>
          </p:nvGrpSpPr>
          <p:grpSpPr>
            <a:xfrm>
              <a:off x="2711765" y="987223"/>
              <a:ext cx="6938732" cy="3335325"/>
              <a:chOff x="3792244" y="1593664"/>
              <a:chExt cx="7833481" cy="3149402"/>
            </a:xfrm>
          </p:grpSpPr>
          <p:grpSp>
            <p:nvGrpSpPr>
              <p:cNvPr id="5" name="그룹 4">
                <a:extLst>
                  <a:ext uri="{FF2B5EF4-FFF2-40B4-BE49-F238E27FC236}">
                    <a16:creationId xmlns:a16="http://schemas.microsoft.com/office/drawing/2014/main" xmlns="" id="{311B11D1-469B-484B-BF3E-5F00AE9B7E56}"/>
                  </a:ext>
                </a:extLst>
              </p:cNvPr>
              <p:cNvGrpSpPr/>
              <p:nvPr/>
            </p:nvGrpSpPr>
            <p:grpSpPr>
              <a:xfrm>
                <a:off x="3792244" y="1593664"/>
                <a:ext cx="7833481" cy="3149402"/>
                <a:chOff x="1851106" y="1180979"/>
                <a:chExt cx="10063013" cy="4045772"/>
              </a:xfrm>
            </p:grpSpPr>
            <p:pic>
              <p:nvPicPr>
                <p:cNvPr id="30" name="그림 29">
                  <a:extLst>
                    <a:ext uri="{FF2B5EF4-FFF2-40B4-BE49-F238E27FC236}">
                      <a16:creationId xmlns:a16="http://schemas.microsoft.com/office/drawing/2014/main" xmlns="" id="{D58AAD63-3A97-4FB2-A236-9A007B04622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233285" y="1775740"/>
                  <a:ext cx="2680834" cy="3451011"/>
                </a:xfrm>
                <a:prstGeom prst="rect">
                  <a:avLst/>
                </a:prstGeom>
              </p:spPr>
            </p:pic>
            <p:grpSp>
              <p:nvGrpSpPr>
                <p:cNvPr id="4" name="그룹 3">
                  <a:extLst>
                    <a:ext uri="{FF2B5EF4-FFF2-40B4-BE49-F238E27FC236}">
                      <a16:creationId xmlns:a16="http://schemas.microsoft.com/office/drawing/2014/main" xmlns="" id="{3E404009-0E9F-4206-BACC-8E1E42D0E957}"/>
                    </a:ext>
                  </a:extLst>
                </p:cNvPr>
                <p:cNvGrpSpPr/>
                <p:nvPr/>
              </p:nvGrpSpPr>
              <p:grpSpPr>
                <a:xfrm>
                  <a:off x="1851106" y="1180979"/>
                  <a:ext cx="7352841" cy="4045771"/>
                  <a:chOff x="2800120" y="1712871"/>
                  <a:chExt cx="6382805" cy="3512026"/>
                </a:xfrm>
              </p:grpSpPr>
              <p:pic>
                <p:nvPicPr>
                  <p:cNvPr id="29" name="그림 28">
                    <a:extLst>
                      <a:ext uri="{FF2B5EF4-FFF2-40B4-BE49-F238E27FC236}">
                        <a16:creationId xmlns:a16="http://schemas.microsoft.com/office/drawing/2014/main" xmlns="" id="{31F1632D-C91D-4053-8475-CFC2EE79D46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2935861" y="1802531"/>
                    <a:ext cx="6229367" cy="3422366"/>
                  </a:xfrm>
                  <a:prstGeom prst="rect">
                    <a:avLst/>
                  </a:prstGeom>
                </p:spPr>
              </p:pic>
              <p:sp>
                <p:nvSpPr>
                  <p:cNvPr id="3" name="직사각형 2">
                    <a:extLst>
                      <a:ext uri="{FF2B5EF4-FFF2-40B4-BE49-F238E27FC236}">
                        <a16:creationId xmlns:a16="http://schemas.microsoft.com/office/drawing/2014/main" xmlns="" id="{2C8DA5F4-927C-495E-95C0-AC6150C3399A}"/>
                      </a:ext>
                    </a:extLst>
                  </p:cNvPr>
                  <p:cNvSpPr/>
                  <p:nvPr/>
                </p:nvSpPr>
                <p:spPr>
                  <a:xfrm>
                    <a:off x="2800120" y="1712871"/>
                    <a:ext cx="6382805" cy="525831"/>
                  </a:xfrm>
                  <a:prstGeom prst="rect">
                    <a:avLst/>
                  </a:prstGeom>
                  <a:solidFill>
                    <a:srgbClr val="272E3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xmlns="" id="{5DDB060C-C014-47F7-BCF5-48F41DB06EED}"/>
                  </a:ext>
                </a:extLst>
              </p:cNvPr>
              <p:cNvSpPr/>
              <p:nvPr/>
            </p:nvSpPr>
            <p:spPr>
              <a:xfrm rot="5400000">
                <a:off x="2582777" y="2967334"/>
                <a:ext cx="3058074" cy="471538"/>
              </a:xfrm>
              <a:prstGeom prst="rect">
                <a:avLst/>
              </a:prstGeom>
              <a:solidFill>
                <a:srgbClr val="272E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xmlns="" id="{463F37AC-ED33-4F90-B042-44055642E9F6}"/>
                </a:ext>
              </a:extLst>
            </p:cNvPr>
            <p:cNvSpPr/>
            <p:nvPr/>
          </p:nvSpPr>
          <p:spPr>
            <a:xfrm>
              <a:off x="1327532" y="1332508"/>
              <a:ext cx="8402089" cy="79860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xmlns="" id="{0130A908-0FB2-4ACC-B3B6-A7E201E66041}"/>
                </a:ext>
              </a:extLst>
            </p:cNvPr>
            <p:cNvSpPr/>
            <p:nvPr/>
          </p:nvSpPr>
          <p:spPr>
            <a:xfrm>
              <a:off x="1327532" y="4420087"/>
              <a:ext cx="8402089" cy="79860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3905" y="1486597"/>
              <a:ext cx="1780503" cy="2835951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351946" y="1712419"/>
              <a:ext cx="167275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시속 </a:t>
              </a:r>
              <a:r>
                <a:rPr lang="en-US" altLang="ko-KR" sz="1100" dirty="0"/>
                <a:t>6.2km</a:t>
              </a:r>
            </a:p>
            <a:p>
              <a:r>
                <a:rPr lang="ko-KR" altLang="en-US" sz="1100" dirty="0"/>
                <a:t>거리 </a:t>
              </a:r>
              <a:r>
                <a:rPr lang="en-US" altLang="ko-KR" sz="1100" dirty="0"/>
                <a:t>1.3km</a:t>
              </a:r>
              <a:endParaRPr lang="ko-KR" altLang="en-US" sz="1100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99E612D2-12B4-4F78-AA0A-FF56252BA99E}"/>
              </a:ext>
            </a:extLst>
          </p:cNvPr>
          <p:cNvSpPr txBox="1"/>
          <p:nvPr/>
        </p:nvSpPr>
        <p:spPr>
          <a:xfrm>
            <a:off x="1867713" y="5321021"/>
            <a:ext cx="88790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The user puts on the HMD and then walks in place.</a:t>
            </a:r>
          </a:p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The path that the user has moved is recorded on the map.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4034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  <a:lumOff val="25000"/>
            </a:schemeClr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xmlns="" id="{67211583-A012-44B0-8FF8-2E25B1D38212}"/>
              </a:ext>
            </a:extLst>
          </p:cNvPr>
          <p:cNvGrpSpPr/>
          <p:nvPr/>
        </p:nvGrpSpPr>
        <p:grpSpPr>
          <a:xfrm>
            <a:off x="129556" y="661075"/>
            <a:ext cx="11910350" cy="6135966"/>
            <a:chOff x="325120" y="690869"/>
            <a:chExt cx="11369040" cy="5797583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xmlns="" id="{ED5B441E-6A19-46B2-85C7-879A6CB7365F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31" name="사각형: 둥근 모서리 30">
                <a:extLst>
                  <a:ext uri="{FF2B5EF4-FFF2-40B4-BE49-F238E27FC236}">
                    <a16:creationId xmlns:a16="http://schemas.microsoft.com/office/drawing/2014/main" xmlns="" id="{6CD19E8F-04F5-4448-9CC6-3277174FF182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2" name="사각형: 둥근 모서리 31">
                <a:extLst>
                  <a:ext uri="{FF2B5EF4-FFF2-40B4-BE49-F238E27FC236}">
                    <a16:creationId xmlns:a16="http://schemas.microsoft.com/office/drawing/2014/main" xmlns="" id="{1E5EA181-A0A3-427A-9309-7D34D0EC4CE7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xmlns="" id="{12D732EF-B33F-4CBA-A8F2-8A42E137743F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29" name="사각형: 둥근 모서리 28">
                <a:extLst>
                  <a:ext uri="{FF2B5EF4-FFF2-40B4-BE49-F238E27FC236}">
                    <a16:creationId xmlns:a16="http://schemas.microsoft.com/office/drawing/2014/main" xmlns="" id="{6538391A-B916-4E94-9DC6-4EC00F7B5E95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사각형: 둥근 모서리 29">
                <a:extLst>
                  <a:ext uri="{FF2B5EF4-FFF2-40B4-BE49-F238E27FC236}">
                    <a16:creationId xmlns:a16="http://schemas.microsoft.com/office/drawing/2014/main" xmlns="" id="{EA69F6D2-FCC3-41DD-A83E-E77050CA3710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xmlns="" id="{BB230127-C098-427D-B3F4-B08E42AD05AE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xmlns="" id="{67813F20-5909-4A06-8829-8E8E51BCE041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xmlns="" id="{9D21D90D-5524-48FD-84B2-A75C9F04CCE0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xmlns="" id="{07840D88-4455-47F0-AD57-CF5D95B5CB39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AB22516F-A129-4963-867F-BF91893458E6}"/>
              </a:ext>
            </a:extLst>
          </p:cNvPr>
          <p:cNvSpPr txBox="1"/>
          <p:nvPr/>
        </p:nvSpPr>
        <p:spPr>
          <a:xfrm>
            <a:off x="-1" y="-36078"/>
            <a:ext cx="64080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Proposed Method</a:t>
            </a:r>
            <a:endParaRPr lang="ko-KR" altLang="en-US" sz="4800" dirty="0">
              <a:solidFill>
                <a:srgbClr val="5FE8D6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A435B729-E60B-48F6-A16F-3202139D8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216" y="1665835"/>
            <a:ext cx="6737558" cy="364951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6B0FC595-3469-400F-B61B-4DD7124BF7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0225" y="1701605"/>
            <a:ext cx="6645407" cy="3599596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xmlns="" id="{6850940D-0F6A-4532-8F81-864D62A56E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2001" y="1813618"/>
            <a:ext cx="6811199" cy="35017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311F32F-5793-4334-A31B-1F4F7F70AED1}"/>
              </a:ext>
            </a:extLst>
          </p:cNvPr>
          <p:cNvSpPr txBox="1"/>
          <p:nvPr/>
        </p:nvSpPr>
        <p:spPr>
          <a:xfrm>
            <a:off x="766261" y="5680002"/>
            <a:ext cx="1089304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solidFill>
                  <a:schemeClr val="bg1"/>
                </a:solidFill>
              </a:rPr>
              <a:t>Users can view the scenes and information they have experienced on the Web.</a:t>
            </a:r>
            <a:endParaRPr lang="ko-KR" altLang="en-US" sz="2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31221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  <a:lumOff val="25000"/>
            </a:schemeClr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그룹 162">
            <a:extLst>
              <a:ext uri="{FF2B5EF4-FFF2-40B4-BE49-F238E27FC236}">
                <a16:creationId xmlns:a16="http://schemas.microsoft.com/office/drawing/2014/main" xmlns="" id="{21168169-70B6-4F26-A5A3-E7DD26517BB4}"/>
              </a:ext>
            </a:extLst>
          </p:cNvPr>
          <p:cNvGrpSpPr/>
          <p:nvPr/>
        </p:nvGrpSpPr>
        <p:grpSpPr>
          <a:xfrm>
            <a:off x="129556" y="661075"/>
            <a:ext cx="11910350" cy="6135966"/>
            <a:chOff x="325120" y="690869"/>
            <a:chExt cx="11369040" cy="5797583"/>
          </a:xfrm>
        </p:grpSpPr>
        <p:grpSp>
          <p:nvGrpSpPr>
            <p:cNvPr id="164" name="그룹 163">
              <a:extLst>
                <a:ext uri="{FF2B5EF4-FFF2-40B4-BE49-F238E27FC236}">
                  <a16:creationId xmlns:a16="http://schemas.microsoft.com/office/drawing/2014/main" xmlns="" id="{CE78F588-5F49-49C7-93E2-F6C4819B7023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193" name="사각형: 둥근 모서리 192">
                <a:extLst>
                  <a:ext uri="{FF2B5EF4-FFF2-40B4-BE49-F238E27FC236}">
                    <a16:creationId xmlns:a16="http://schemas.microsoft.com/office/drawing/2014/main" xmlns="" id="{B9E38FE6-32E9-4F69-9B22-9A38A43CC451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4" name="사각형: 둥근 모서리 193">
                <a:extLst>
                  <a:ext uri="{FF2B5EF4-FFF2-40B4-BE49-F238E27FC236}">
                    <a16:creationId xmlns:a16="http://schemas.microsoft.com/office/drawing/2014/main" xmlns="" id="{59AFA416-57D6-4099-9DD8-C4950458D54D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80" name="그룹 179">
              <a:extLst>
                <a:ext uri="{FF2B5EF4-FFF2-40B4-BE49-F238E27FC236}">
                  <a16:creationId xmlns:a16="http://schemas.microsoft.com/office/drawing/2014/main" xmlns="" id="{73BA4760-6379-4DF8-8FC3-63BE1E980165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191" name="사각형: 둥근 모서리 190">
                <a:extLst>
                  <a:ext uri="{FF2B5EF4-FFF2-40B4-BE49-F238E27FC236}">
                    <a16:creationId xmlns:a16="http://schemas.microsoft.com/office/drawing/2014/main" xmlns="" id="{C29EFDD3-3551-4F4E-93CA-9927C8ACF874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2" name="사각형: 둥근 모서리 191">
                <a:extLst>
                  <a:ext uri="{FF2B5EF4-FFF2-40B4-BE49-F238E27FC236}">
                    <a16:creationId xmlns:a16="http://schemas.microsoft.com/office/drawing/2014/main" xmlns="" id="{F0BC4986-B600-450F-A65A-7200152EF544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81" name="직사각형 180">
              <a:extLst>
                <a:ext uri="{FF2B5EF4-FFF2-40B4-BE49-F238E27FC236}">
                  <a16:creationId xmlns:a16="http://schemas.microsoft.com/office/drawing/2014/main" xmlns="" id="{46D1AEE9-056E-44DC-8C64-BD0A96EF0166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2" name="직사각형 181">
              <a:extLst>
                <a:ext uri="{FF2B5EF4-FFF2-40B4-BE49-F238E27FC236}">
                  <a16:creationId xmlns:a16="http://schemas.microsoft.com/office/drawing/2014/main" xmlns="" id="{55941859-CF48-4019-A23C-DBE605820DCB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9" name="직사각형 188">
              <a:extLst>
                <a:ext uri="{FF2B5EF4-FFF2-40B4-BE49-F238E27FC236}">
                  <a16:creationId xmlns:a16="http://schemas.microsoft.com/office/drawing/2014/main" xmlns="" id="{113B083E-B524-4522-B4F6-904A2A4694FA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0" name="직사각형 189">
              <a:extLst>
                <a:ext uri="{FF2B5EF4-FFF2-40B4-BE49-F238E27FC236}">
                  <a16:creationId xmlns:a16="http://schemas.microsoft.com/office/drawing/2014/main" xmlns="" id="{45489334-D97C-46E9-A303-953A34767525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65" name="TextBox 164">
            <a:extLst>
              <a:ext uri="{FF2B5EF4-FFF2-40B4-BE49-F238E27FC236}">
                <a16:creationId xmlns:a16="http://schemas.microsoft.com/office/drawing/2014/main" xmlns="" id="{80FB9D4F-CB19-4FCB-BF7C-A0BB4EBC53A7}"/>
              </a:ext>
            </a:extLst>
          </p:cNvPr>
          <p:cNvSpPr txBox="1"/>
          <p:nvPr/>
        </p:nvSpPr>
        <p:spPr>
          <a:xfrm>
            <a:off x="71545" y="-66657"/>
            <a:ext cx="96476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System Configuration Diagram</a:t>
            </a:r>
            <a:endParaRPr lang="ko-KR" altLang="en-US" sz="4800" dirty="0">
              <a:solidFill>
                <a:srgbClr val="5FE8D6"/>
              </a:solidFill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xmlns="" id="{72E299E8-0670-4136-817C-16FB0810E1E1}"/>
              </a:ext>
            </a:extLst>
          </p:cNvPr>
          <p:cNvSpPr txBox="1"/>
          <p:nvPr/>
        </p:nvSpPr>
        <p:spPr>
          <a:xfrm>
            <a:off x="201531" y="2570675"/>
            <a:ext cx="2581155" cy="70788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Collect sensor data</a:t>
            </a: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(acceleration/gyro)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cxnSp>
        <p:nvCxnSpPr>
          <p:cNvPr id="167" name="직선 화살표 연결선 166">
            <a:extLst>
              <a:ext uri="{FF2B5EF4-FFF2-40B4-BE49-F238E27FC236}">
                <a16:creationId xmlns:a16="http://schemas.microsoft.com/office/drawing/2014/main" xmlns="" id="{F601BE64-7F14-4950-98EE-C29BB197850D}"/>
              </a:ext>
            </a:extLst>
          </p:cNvPr>
          <p:cNvCxnSpPr>
            <a:cxnSpLocks/>
          </p:cNvCxnSpPr>
          <p:nvPr/>
        </p:nvCxnSpPr>
        <p:spPr>
          <a:xfrm>
            <a:off x="2373514" y="2037522"/>
            <a:ext cx="4067043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xmlns="" id="{908F5F4E-B7AC-4D6C-8E38-EB92962513B9}"/>
              </a:ext>
            </a:extLst>
          </p:cNvPr>
          <p:cNvSpPr txBox="1"/>
          <p:nvPr/>
        </p:nvSpPr>
        <p:spPr>
          <a:xfrm>
            <a:off x="2686879" y="1665744"/>
            <a:ext cx="3509359" cy="101566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Signal processing(Filtering)</a:t>
            </a: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Feature extraction</a:t>
            </a: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Analysis algorithm</a:t>
            </a:r>
          </a:p>
        </p:txBody>
      </p:sp>
      <p:cxnSp>
        <p:nvCxnSpPr>
          <p:cNvPr id="169" name="직선 화살표 연결선 168">
            <a:extLst>
              <a:ext uri="{FF2B5EF4-FFF2-40B4-BE49-F238E27FC236}">
                <a16:creationId xmlns:a16="http://schemas.microsoft.com/office/drawing/2014/main" xmlns="" id="{C74000AD-A299-4223-96C5-A4D5269F47B7}"/>
              </a:ext>
            </a:extLst>
          </p:cNvPr>
          <p:cNvCxnSpPr>
            <a:cxnSpLocks/>
          </p:cNvCxnSpPr>
          <p:nvPr/>
        </p:nvCxnSpPr>
        <p:spPr>
          <a:xfrm>
            <a:off x="7947997" y="2079083"/>
            <a:ext cx="2355574" cy="145629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TextBox 169">
            <a:extLst>
              <a:ext uri="{FF2B5EF4-FFF2-40B4-BE49-F238E27FC236}">
                <a16:creationId xmlns:a16="http://schemas.microsoft.com/office/drawing/2014/main" xmlns="" id="{A3905ADB-93F5-4E87-B11A-EA275E846EB0}"/>
              </a:ext>
            </a:extLst>
          </p:cNvPr>
          <p:cNvSpPr txBox="1"/>
          <p:nvPr/>
        </p:nvSpPr>
        <p:spPr>
          <a:xfrm>
            <a:off x="8328520" y="2390144"/>
            <a:ext cx="2397324" cy="70788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Calculate</a:t>
            </a: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Image parameters</a:t>
            </a: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xmlns="" id="{7D112B92-34FA-48B3-B3BB-0EC61F89DE98}"/>
              </a:ext>
            </a:extLst>
          </p:cNvPr>
          <p:cNvSpPr txBox="1"/>
          <p:nvPr/>
        </p:nvSpPr>
        <p:spPr>
          <a:xfrm>
            <a:off x="8546714" y="5727592"/>
            <a:ext cx="3212739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Play 360 video using playing speed and vision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xmlns="" id="{BD186FC1-5607-4EC1-B61B-21BB299625FB}"/>
              </a:ext>
            </a:extLst>
          </p:cNvPr>
          <p:cNvSpPr txBox="1"/>
          <p:nvPr/>
        </p:nvSpPr>
        <p:spPr>
          <a:xfrm>
            <a:off x="2533181" y="3855812"/>
            <a:ext cx="2536913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Sensor information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xmlns="" id="{0B8A327C-6E73-41D2-949F-3B7A4DFED1A4}"/>
              </a:ext>
            </a:extLst>
          </p:cNvPr>
          <p:cNvSpPr txBox="1"/>
          <p:nvPr/>
        </p:nvSpPr>
        <p:spPr>
          <a:xfrm>
            <a:off x="2562357" y="4407860"/>
            <a:ext cx="2478564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Time stamp + GPS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xmlns="" id="{DBC039C8-7C89-4273-896C-13E028BBB43A}"/>
              </a:ext>
            </a:extLst>
          </p:cNvPr>
          <p:cNvSpPr txBox="1"/>
          <p:nvPr/>
        </p:nvSpPr>
        <p:spPr>
          <a:xfrm>
            <a:off x="2514975" y="5113605"/>
            <a:ext cx="2573333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360 video database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xmlns="" id="{BD136A73-8016-434E-B291-E140C80A1FDC}"/>
              </a:ext>
            </a:extLst>
          </p:cNvPr>
          <p:cNvSpPr txBox="1"/>
          <p:nvPr/>
        </p:nvSpPr>
        <p:spPr>
          <a:xfrm>
            <a:off x="2825188" y="3417990"/>
            <a:ext cx="1979902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Route tracking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xmlns="" id="{FD7D8300-14AC-4A18-B6ED-CC6A1EE56568}"/>
              </a:ext>
            </a:extLst>
          </p:cNvPr>
          <p:cNvSpPr txBox="1"/>
          <p:nvPr/>
        </p:nvSpPr>
        <p:spPr>
          <a:xfrm>
            <a:off x="5981068" y="4202341"/>
            <a:ext cx="2366353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Video time stamp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pic>
        <p:nvPicPr>
          <p:cNvPr id="177" name="그림 176">
            <a:extLst>
              <a:ext uri="{FF2B5EF4-FFF2-40B4-BE49-F238E27FC236}">
                <a16:creationId xmlns:a16="http://schemas.microsoft.com/office/drawing/2014/main" xmlns="" id="{C27CD5EE-AEEE-4187-B546-5CA5970485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311" y="1068904"/>
            <a:ext cx="1531323" cy="1531323"/>
          </a:xfrm>
          <a:prstGeom prst="rect">
            <a:avLst/>
          </a:prstGeom>
          <a:ln>
            <a:noFill/>
          </a:ln>
        </p:spPr>
      </p:pic>
      <p:sp>
        <p:nvSpPr>
          <p:cNvPr id="178" name="TextBox 177">
            <a:extLst>
              <a:ext uri="{FF2B5EF4-FFF2-40B4-BE49-F238E27FC236}">
                <a16:creationId xmlns:a16="http://schemas.microsoft.com/office/drawing/2014/main" xmlns="" id="{7B22A1A7-007E-4C2C-95BD-113EE1C3AFDD}"/>
              </a:ext>
            </a:extLst>
          </p:cNvPr>
          <p:cNvSpPr txBox="1"/>
          <p:nvPr/>
        </p:nvSpPr>
        <p:spPr>
          <a:xfrm>
            <a:off x="3049259" y="1042392"/>
            <a:ext cx="27155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</a:rPr>
              <a:t>Sensor Part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xmlns="" id="{7F1CB45D-34A8-492C-AEFC-0FE2F047637D}"/>
              </a:ext>
            </a:extLst>
          </p:cNvPr>
          <p:cNvSpPr txBox="1"/>
          <p:nvPr/>
        </p:nvSpPr>
        <p:spPr>
          <a:xfrm>
            <a:off x="8729512" y="1242892"/>
            <a:ext cx="32127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</a:rPr>
              <a:t>Video Playing</a:t>
            </a:r>
          </a:p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Part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xmlns="" id="{119ED556-2DD9-4ACF-85A6-D3A3D77A056A}"/>
              </a:ext>
            </a:extLst>
          </p:cNvPr>
          <p:cNvSpPr txBox="1"/>
          <p:nvPr/>
        </p:nvSpPr>
        <p:spPr>
          <a:xfrm>
            <a:off x="2617227" y="5673180"/>
            <a:ext cx="2634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</a:rPr>
              <a:t>Server Part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pic>
        <p:nvPicPr>
          <p:cNvPr id="207" name="그림 206">
            <a:extLst>
              <a:ext uri="{FF2B5EF4-FFF2-40B4-BE49-F238E27FC236}">
                <a16:creationId xmlns:a16="http://schemas.microsoft.com/office/drawing/2014/main" xmlns="" id="{588C31B4-4137-4431-BC30-AD1DAD99862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58" y="3777626"/>
            <a:ext cx="2107277" cy="2107277"/>
          </a:xfrm>
          <a:prstGeom prst="rect">
            <a:avLst/>
          </a:prstGeom>
          <a:ln>
            <a:noFill/>
          </a:ln>
        </p:spPr>
      </p:pic>
      <p:pic>
        <p:nvPicPr>
          <p:cNvPr id="208" name="그림 207">
            <a:extLst>
              <a:ext uri="{FF2B5EF4-FFF2-40B4-BE49-F238E27FC236}">
                <a16:creationId xmlns:a16="http://schemas.microsoft.com/office/drawing/2014/main" xmlns="" id="{DE8E36F8-3846-43B3-B859-73FD448E243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333269" y="1318168"/>
            <a:ext cx="614728" cy="614728"/>
          </a:xfrm>
          <a:prstGeom prst="rect">
            <a:avLst/>
          </a:prstGeom>
        </p:spPr>
      </p:pic>
      <p:sp>
        <p:nvSpPr>
          <p:cNvPr id="209" name="TextBox 208">
            <a:extLst>
              <a:ext uri="{FF2B5EF4-FFF2-40B4-BE49-F238E27FC236}">
                <a16:creationId xmlns:a16="http://schemas.microsoft.com/office/drawing/2014/main" xmlns="" id="{DA463F7F-61FC-4350-B66B-5826E1534D00}"/>
              </a:ext>
            </a:extLst>
          </p:cNvPr>
          <p:cNvSpPr txBox="1"/>
          <p:nvPr/>
        </p:nvSpPr>
        <p:spPr>
          <a:xfrm>
            <a:off x="6389340" y="1532037"/>
            <a:ext cx="1294264" cy="101566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Distance</a:t>
            </a: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Velocity</a:t>
            </a: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Direction</a:t>
            </a:r>
          </a:p>
        </p:txBody>
      </p:sp>
      <p:grpSp>
        <p:nvGrpSpPr>
          <p:cNvPr id="210" name="그룹 209">
            <a:extLst>
              <a:ext uri="{FF2B5EF4-FFF2-40B4-BE49-F238E27FC236}">
                <a16:creationId xmlns:a16="http://schemas.microsoft.com/office/drawing/2014/main" xmlns="" id="{3E57B909-F69F-4E06-BB8E-6FC6572C4ED9}"/>
              </a:ext>
            </a:extLst>
          </p:cNvPr>
          <p:cNvGrpSpPr/>
          <p:nvPr/>
        </p:nvGrpSpPr>
        <p:grpSpPr>
          <a:xfrm>
            <a:off x="9487723" y="3153936"/>
            <a:ext cx="2365612" cy="2701988"/>
            <a:chOff x="9719630" y="2429658"/>
            <a:chExt cx="2365612" cy="2701988"/>
          </a:xfrm>
        </p:grpSpPr>
        <p:pic>
          <p:nvPicPr>
            <p:cNvPr id="211" name="그림 210" descr="벡터그래픽이(가) 표시된 사진&#10;&#10;자동 생성된 설명">
              <a:extLst>
                <a:ext uri="{FF2B5EF4-FFF2-40B4-BE49-F238E27FC236}">
                  <a16:creationId xmlns:a16="http://schemas.microsoft.com/office/drawing/2014/main" xmlns="" id="{F95DD96F-1455-4F64-BACD-ACBCC2872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19630" y="2962863"/>
              <a:ext cx="1830622" cy="1830621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xmlns="" id="{905A6E91-73D5-46DF-88D9-ECB5775EB562}"/>
                </a:ext>
              </a:extLst>
            </p:cNvPr>
            <p:cNvGrpSpPr/>
            <p:nvPr/>
          </p:nvGrpSpPr>
          <p:grpSpPr>
            <a:xfrm>
              <a:off x="10692913" y="2429658"/>
              <a:ext cx="1392329" cy="2701988"/>
              <a:chOff x="8877868" y="3336812"/>
              <a:chExt cx="1486307" cy="2884366"/>
            </a:xfrm>
          </p:grpSpPr>
          <p:sp>
            <p:nvSpPr>
              <p:cNvPr id="213" name="Freeform 7">
                <a:extLst>
                  <a:ext uri="{FF2B5EF4-FFF2-40B4-BE49-F238E27FC236}">
                    <a16:creationId xmlns:a16="http://schemas.microsoft.com/office/drawing/2014/main" xmlns="" id="{FFF75064-871F-4C6C-AD74-ACF287FA7C3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481680" y="4711646"/>
                <a:ext cx="334419" cy="715285"/>
              </a:xfrm>
              <a:custGeom>
                <a:avLst/>
                <a:gdLst>
                  <a:gd name="T0" fmla="*/ 113 w 216"/>
                  <a:gd name="T1" fmla="*/ 0 h 462"/>
                  <a:gd name="T2" fmla="*/ 136 w 216"/>
                  <a:gd name="T3" fmla="*/ 2 h 462"/>
                  <a:gd name="T4" fmla="*/ 155 w 216"/>
                  <a:gd name="T5" fmla="*/ 6 h 462"/>
                  <a:gd name="T6" fmla="*/ 174 w 216"/>
                  <a:gd name="T7" fmla="*/ 13 h 462"/>
                  <a:gd name="T8" fmla="*/ 189 w 216"/>
                  <a:gd name="T9" fmla="*/ 22 h 462"/>
                  <a:gd name="T10" fmla="*/ 200 w 216"/>
                  <a:gd name="T11" fmla="*/ 34 h 462"/>
                  <a:gd name="T12" fmla="*/ 205 w 216"/>
                  <a:gd name="T13" fmla="*/ 48 h 462"/>
                  <a:gd name="T14" fmla="*/ 209 w 216"/>
                  <a:gd name="T15" fmla="*/ 69 h 462"/>
                  <a:gd name="T16" fmla="*/ 213 w 216"/>
                  <a:gd name="T17" fmla="*/ 92 h 462"/>
                  <a:gd name="T18" fmla="*/ 214 w 216"/>
                  <a:gd name="T19" fmla="*/ 119 h 462"/>
                  <a:gd name="T20" fmla="*/ 214 w 216"/>
                  <a:gd name="T21" fmla="*/ 149 h 462"/>
                  <a:gd name="T22" fmla="*/ 214 w 216"/>
                  <a:gd name="T23" fmla="*/ 169 h 462"/>
                  <a:gd name="T24" fmla="*/ 214 w 216"/>
                  <a:gd name="T25" fmla="*/ 195 h 462"/>
                  <a:gd name="T26" fmla="*/ 214 w 216"/>
                  <a:gd name="T27" fmla="*/ 225 h 462"/>
                  <a:gd name="T28" fmla="*/ 214 w 216"/>
                  <a:gd name="T29" fmla="*/ 258 h 462"/>
                  <a:gd name="T30" fmla="*/ 216 w 216"/>
                  <a:gd name="T31" fmla="*/ 292 h 462"/>
                  <a:gd name="T32" fmla="*/ 216 w 216"/>
                  <a:gd name="T33" fmla="*/ 325 h 462"/>
                  <a:gd name="T34" fmla="*/ 216 w 216"/>
                  <a:gd name="T35" fmla="*/ 353 h 462"/>
                  <a:gd name="T36" fmla="*/ 216 w 216"/>
                  <a:gd name="T37" fmla="*/ 377 h 462"/>
                  <a:gd name="T38" fmla="*/ 216 w 216"/>
                  <a:gd name="T39" fmla="*/ 394 h 462"/>
                  <a:gd name="T40" fmla="*/ 214 w 216"/>
                  <a:gd name="T41" fmla="*/ 414 h 462"/>
                  <a:gd name="T42" fmla="*/ 209 w 216"/>
                  <a:gd name="T43" fmla="*/ 429 h 462"/>
                  <a:gd name="T44" fmla="*/ 201 w 216"/>
                  <a:gd name="T45" fmla="*/ 442 h 462"/>
                  <a:gd name="T46" fmla="*/ 189 w 216"/>
                  <a:gd name="T47" fmla="*/ 452 h 462"/>
                  <a:gd name="T48" fmla="*/ 175 w 216"/>
                  <a:gd name="T49" fmla="*/ 457 h 462"/>
                  <a:gd name="T50" fmla="*/ 159 w 216"/>
                  <a:gd name="T51" fmla="*/ 461 h 462"/>
                  <a:gd name="T52" fmla="*/ 142 w 216"/>
                  <a:gd name="T53" fmla="*/ 462 h 462"/>
                  <a:gd name="T54" fmla="*/ 127 w 216"/>
                  <a:gd name="T55" fmla="*/ 459 h 462"/>
                  <a:gd name="T56" fmla="*/ 112 w 216"/>
                  <a:gd name="T57" fmla="*/ 454 h 462"/>
                  <a:gd name="T58" fmla="*/ 99 w 216"/>
                  <a:gd name="T59" fmla="*/ 445 h 462"/>
                  <a:gd name="T60" fmla="*/ 91 w 216"/>
                  <a:gd name="T61" fmla="*/ 432 h 462"/>
                  <a:gd name="T62" fmla="*/ 82 w 216"/>
                  <a:gd name="T63" fmla="*/ 410 h 462"/>
                  <a:gd name="T64" fmla="*/ 73 w 216"/>
                  <a:gd name="T65" fmla="*/ 382 h 462"/>
                  <a:gd name="T66" fmla="*/ 62 w 216"/>
                  <a:gd name="T67" fmla="*/ 348 h 462"/>
                  <a:gd name="T68" fmla="*/ 53 w 216"/>
                  <a:gd name="T69" fmla="*/ 311 h 462"/>
                  <a:gd name="T70" fmla="*/ 41 w 216"/>
                  <a:gd name="T71" fmla="*/ 271 h 462"/>
                  <a:gd name="T72" fmla="*/ 30 w 216"/>
                  <a:gd name="T73" fmla="*/ 230 h 462"/>
                  <a:gd name="T74" fmla="*/ 20 w 216"/>
                  <a:gd name="T75" fmla="*/ 191 h 462"/>
                  <a:gd name="T76" fmla="*/ 13 w 216"/>
                  <a:gd name="T77" fmla="*/ 158 h 462"/>
                  <a:gd name="T78" fmla="*/ 7 w 216"/>
                  <a:gd name="T79" fmla="*/ 129 h 462"/>
                  <a:gd name="T80" fmla="*/ 3 w 216"/>
                  <a:gd name="T81" fmla="*/ 107 h 462"/>
                  <a:gd name="T82" fmla="*/ 1 w 216"/>
                  <a:gd name="T83" fmla="*/ 92 h 462"/>
                  <a:gd name="T84" fmla="*/ 0 w 216"/>
                  <a:gd name="T85" fmla="*/ 81 h 462"/>
                  <a:gd name="T86" fmla="*/ 0 w 216"/>
                  <a:gd name="T87" fmla="*/ 78 h 462"/>
                  <a:gd name="T88" fmla="*/ 5 w 216"/>
                  <a:gd name="T89" fmla="*/ 56 h 462"/>
                  <a:gd name="T90" fmla="*/ 15 w 216"/>
                  <a:gd name="T91" fmla="*/ 39 h 462"/>
                  <a:gd name="T92" fmla="*/ 31 w 216"/>
                  <a:gd name="T93" fmla="*/ 25 h 462"/>
                  <a:gd name="T94" fmla="*/ 49 w 216"/>
                  <a:gd name="T95" fmla="*/ 14 h 462"/>
                  <a:gd name="T96" fmla="*/ 69 w 216"/>
                  <a:gd name="T97" fmla="*/ 6 h 462"/>
                  <a:gd name="T98" fmla="*/ 91 w 216"/>
                  <a:gd name="T99" fmla="*/ 2 h 462"/>
                  <a:gd name="T100" fmla="*/ 113 w 216"/>
                  <a:gd name="T101" fmla="*/ 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16" h="462">
                    <a:moveTo>
                      <a:pt x="113" y="0"/>
                    </a:moveTo>
                    <a:lnTo>
                      <a:pt x="136" y="2"/>
                    </a:lnTo>
                    <a:lnTo>
                      <a:pt x="155" y="6"/>
                    </a:lnTo>
                    <a:lnTo>
                      <a:pt x="174" y="13"/>
                    </a:lnTo>
                    <a:lnTo>
                      <a:pt x="189" y="22"/>
                    </a:lnTo>
                    <a:lnTo>
                      <a:pt x="200" y="34"/>
                    </a:lnTo>
                    <a:lnTo>
                      <a:pt x="205" y="48"/>
                    </a:lnTo>
                    <a:lnTo>
                      <a:pt x="209" y="69"/>
                    </a:lnTo>
                    <a:lnTo>
                      <a:pt x="213" y="92"/>
                    </a:lnTo>
                    <a:lnTo>
                      <a:pt x="214" y="119"/>
                    </a:lnTo>
                    <a:lnTo>
                      <a:pt x="214" y="149"/>
                    </a:lnTo>
                    <a:lnTo>
                      <a:pt x="214" y="169"/>
                    </a:lnTo>
                    <a:lnTo>
                      <a:pt x="214" y="195"/>
                    </a:lnTo>
                    <a:lnTo>
                      <a:pt x="214" y="225"/>
                    </a:lnTo>
                    <a:lnTo>
                      <a:pt x="214" y="258"/>
                    </a:lnTo>
                    <a:lnTo>
                      <a:pt x="216" y="292"/>
                    </a:lnTo>
                    <a:lnTo>
                      <a:pt x="216" y="325"/>
                    </a:lnTo>
                    <a:lnTo>
                      <a:pt x="216" y="353"/>
                    </a:lnTo>
                    <a:lnTo>
                      <a:pt x="216" y="377"/>
                    </a:lnTo>
                    <a:lnTo>
                      <a:pt x="216" y="394"/>
                    </a:lnTo>
                    <a:lnTo>
                      <a:pt x="214" y="414"/>
                    </a:lnTo>
                    <a:lnTo>
                      <a:pt x="209" y="429"/>
                    </a:lnTo>
                    <a:lnTo>
                      <a:pt x="201" y="442"/>
                    </a:lnTo>
                    <a:lnTo>
                      <a:pt x="189" y="452"/>
                    </a:lnTo>
                    <a:lnTo>
                      <a:pt x="175" y="457"/>
                    </a:lnTo>
                    <a:lnTo>
                      <a:pt x="159" y="461"/>
                    </a:lnTo>
                    <a:lnTo>
                      <a:pt x="142" y="462"/>
                    </a:lnTo>
                    <a:lnTo>
                      <a:pt x="127" y="459"/>
                    </a:lnTo>
                    <a:lnTo>
                      <a:pt x="112" y="454"/>
                    </a:lnTo>
                    <a:lnTo>
                      <a:pt x="99" y="445"/>
                    </a:lnTo>
                    <a:lnTo>
                      <a:pt x="91" y="432"/>
                    </a:lnTo>
                    <a:lnTo>
                      <a:pt x="82" y="410"/>
                    </a:lnTo>
                    <a:lnTo>
                      <a:pt x="73" y="382"/>
                    </a:lnTo>
                    <a:lnTo>
                      <a:pt x="62" y="348"/>
                    </a:lnTo>
                    <a:lnTo>
                      <a:pt x="53" y="311"/>
                    </a:lnTo>
                    <a:lnTo>
                      <a:pt x="41" y="271"/>
                    </a:lnTo>
                    <a:lnTo>
                      <a:pt x="30" y="230"/>
                    </a:lnTo>
                    <a:lnTo>
                      <a:pt x="20" y="191"/>
                    </a:lnTo>
                    <a:lnTo>
                      <a:pt x="13" y="158"/>
                    </a:lnTo>
                    <a:lnTo>
                      <a:pt x="7" y="129"/>
                    </a:lnTo>
                    <a:lnTo>
                      <a:pt x="3" y="107"/>
                    </a:lnTo>
                    <a:lnTo>
                      <a:pt x="1" y="92"/>
                    </a:lnTo>
                    <a:lnTo>
                      <a:pt x="0" y="81"/>
                    </a:lnTo>
                    <a:lnTo>
                      <a:pt x="0" y="78"/>
                    </a:lnTo>
                    <a:lnTo>
                      <a:pt x="5" y="56"/>
                    </a:lnTo>
                    <a:lnTo>
                      <a:pt x="15" y="39"/>
                    </a:lnTo>
                    <a:lnTo>
                      <a:pt x="31" y="25"/>
                    </a:lnTo>
                    <a:lnTo>
                      <a:pt x="49" y="14"/>
                    </a:lnTo>
                    <a:lnTo>
                      <a:pt x="69" y="6"/>
                    </a:lnTo>
                    <a:lnTo>
                      <a:pt x="91" y="2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rgbClr val="2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4" name="Freeform 8">
                <a:extLst>
                  <a:ext uri="{FF2B5EF4-FFF2-40B4-BE49-F238E27FC236}">
                    <a16:creationId xmlns:a16="http://schemas.microsoft.com/office/drawing/2014/main" xmlns="" id="{1FBBA48C-BAEB-43DF-B587-907655475A3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701530" y="5968815"/>
                <a:ext cx="368480" cy="252363"/>
              </a:xfrm>
              <a:custGeom>
                <a:avLst/>
                <a:gdLst>
                  <a:gd name="T0" fmla="*/ 48 w 238"/>
                  <a:gd name="T1" fmla="*/ 0 h 163"/>
                  <a:gd name="T2" fmla="*/ 63 w 238"/>
                  <a:gd name="T3" fmla="*/ 0 h 163"/>
                  <a:gd name="T4" fmla="*/ 75 w 238"/>
                  <a:gd name="T5" fmla="*/ 3 h 163"/>
                  <a:gd name="T6" fmla="*/ 82 w 238"/>
                  <a:gd name="T7" fmla="*/ 9 h 163"/>
                  <a:gd name="T8" fmla="*/ 89 w 238"/>
                  <a:gd name="T9" fmla="*/ 15 h 163"/>
                  <a:gd name="T10" fmla="*/ 95 w 238"/>
                  <a:gd name="T11" fmla="*/ 23 h 163"/>
                  <a:gd name="T12" fmla="*/ 102 w 238"/>
                  <a:gd name="T13" fmla="*/ 31 h 163"/>
                  <a:gd name="T14" fmla="*/ 109 w 238"/>
                  <a:gd name="T15" fmla="*/ 39 h 163"/>
                  <a:gd name="T16" fmla="*/ 111 w 238"/>
                  <a:gd name="T17" fmla="*/ 40 h 163"/>
                  <a:gd name="T18" fmla="*/ 118 w 238"/>
                  <a:gd name="T19" fmla="*/ 47 h 163"/>
                  <a:gd name="T20" fmla="*/ 127 w 238"/>
                  <a:gd name="T21" fmla="*/ 56 h 163"/>
                  <a:gd name="T22" fmla="*/ 140 w 238"/>
                  <a:gd name="T23" fmla="*/ 66 h 163"/>
                  <a:gd name="T24" fmla="*/ 153 w 238"/>
                  <a:gd name="T25" fmla="*/ 75 h 163"/>
                  <a:gd name="T26" fmla="*/ 166 w 238"/>
                  <a:gd name="T27" fmla="*/ 85 h 163"/>
                  <a:gd name="T28" fmla="*/ 181 w 238"/>
                  <a:gd name="T29" fmla="*/ 94 h 163"/>
                  <a:gd name="T30" fmla="*/ 196 w 238"/>
                  <a:gd name="T31" fmla="*/ 102 h 163"/>
                  <a:gd name="T32" fmla="*/ 211 w 238"/>
                  <a:gd name="T33" fmla="*/ 108 h 163"/>
                  <a:gd name="T34" fmla="*/ 224 w 238"/>
                  <a:gd name="T35" fmla="*/ 115 h 163"/>
                  <a:gd name="T36" fmla="*/ 233 w 238"/>
                  <a:gd name="T37" fmla="*/ 120 h 163"/>
                  <a:gd name="T38" fmla="*/ 237 w 238"/>
                  <a:gd name="T39" fmla="*/ 124 h 163"/>
                  <a:gd name="T40" fmla="*/ 238 w 238"/>
                  <a:gd name="T41" fmla="*/ 130 h 163"/>
                  <a:gd name="T42" fmla="*/ 234 w 238"/>
                  <a:gd name="T43" fmla="*/ 138 h 163"/>
                  <a:gd name="T44" fmla="*/ 228 w 238"/>
                  <a:gd name="T45" fmla="*/ 146 h 163"/>
                  <a:gd name="T46" fmla="*/ 217 w 238"/>
                  <a:gd name="T47" fmla="*/ 154 h 163"/>
                  <a:gd name="T48" fmla="*/ 203 w 238"/>
                  <a:gd name="T49" fmla="*/ 161 h 163"/>
                  <a:gd name="T50" fmla="*/ 184 w 238"/>
                  <a:gd name="T51" fmla="*/ 163 h 163"/>
                  <a:gd name="T52" fmla="*/ 164 w 238"/>
                  <a:gd name="T53" fmla="*/ 162 h 163"/>
                  <a:gd name="T54" fmla="*/ 143 w 238"/>
                  <a:gd name="T55" fmla="*/ 159 h 163"/>
                  <a:gd name="T56" fmla="*/ 123 w 238"/>
                  <a:gd name="T57" fmla="*/ 157 h 163"/>
                  <a:gd name="T58" fmla="*/ 109 w 238"/>
                  <a:gd name="T59" fmla="*/ 153 h 163"/>
                  <a:gd name="T60" fmla="*/ 86 w 238"/>
                  <a:gd name="T61" fmla="*/ 147 h 163"/>
                  <a:gd name="T62" fmla="*/ 63 w 238"/>
                  <a:gd name="T63" fmla="*/ 140 h 163"/>
                  <a:gd name="T64" fmla="*/ 43 w 238"/>
                  <a:gd name="T65" fmla="*/ 133 h 163"/>
                  <a:gd name="T66" fmla="*/ 37 w 238"/>
                  <a:gd name="T67" fmla="*/ 132 h 163"/>
                  <a:gd name="T68" fmla="*/ 26 w 238"/>
                  <a:gd name="T69" fmla="*/ 128 h 163"/>
                  <a:gd name="T70" fmla="*/ 17 w 238"/>
                  <a:gd name="T71" fmla="*/ 123 h 163"/>
                  <a:gd name="T72" fmla="*/ 8 w 238"/>
                  <a:gd name="T73" fmla="*/ 119 h 163"/>
                  <a:gd name="T74" fmla="*/ 3 w 238"/>
                  <a:gd name="T75" fmla="*/ 115 h 163"/>
                  <a:gd name="T76" fmla="*/ 1 w 238"/>
                  <a:gd name="T77" fmla="*/ 108 h 163"/>
                  <a:gd name="T78" fmla="*/ 0 w 238"/>
                  <a:gd name="T79" fmla="*/ 96 h 163"/>
                  <a:gd name="T80" fmla="*/ 0 w 238"/>
                  <a:gd name="T81" fmla="*/ 83 h 163"/>
                  <a:gd name="T82" fmla="*/ 1 w 238"/>
                  <a:gd name="T83" fmla="*/ 69 h 163"/>
                  <a:gd name="T84" fmla="*/ 4 w 238"/>
                  <a:gd name="T85" fmla="*/ 58 h 163"/>
                  <a:gd name="T86" fmla="*/ 5 w 238"/>
                  <a:gd name="T87" fmla="*/ 51 h 163"/>
                  <a:gd name="T88" fmla="*/ 8 w 238"/>
                  <a:gd name="T89" fmla="*/ 41 h 163"/>
                  <a:gd name="T90" fmla="*/ 10 w 238"/>
                  <a:gd name="T91" fmla="*/ 30 h 163"/>
                  <a:gd name="T92" fmla="*/ 16 w 238"/>
                  <a:gd name="T93" fmla="*/ 19 h 163"/>
                  <a:gd name="T94" fmla="*/ 23 w 238"/>
                  <a:gd name="T95" fmla="*/ 10 h 163"/>
                  <a:gd name="T96" fmla="*/ 34 w 238"/>
                  <a:gd name="T97" fmla="*/ 2 h 163"/>
                  <a:gd name="T98" fmla="*/ 48 w 238"/>
                  <a:gd name="T99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38" h="163">
                    <a:moveTo>
                      <a:pt x="48" y="0"/>
                    </a:moveTo>
                    <a:lnTo>
                      <a:pt x="63" y="0"/>
                    </a:lnTo>
                    <a:lnTo>
                      <a:pt x="75" y="3"/>
                    </a:lnTo>
                    <a:lnTo>
                      <a:pt x="82" y="9"/>
                    </a:lnTo>
                    <a:lnTo>
                      <a:pt x="89" y="15"/>
                    </a:lnTo>
                    <a:lnTo>
                      <a:pt x="95" y="23"/>
                    </a:lnTo>
                    <a:lnTo>
                      <a:pt x="102" y="31"/>
                    </a:lnTo>
                    <a:lnTo>
                      <a:pt x="109" y="39"/>
                    </a:lnTo>
                    <a:lnTo>
                      <a:pt x="111" y="40"/>
                    </a:lnTo>
                    <a:lnTo>
                      <a:pt x="118" y="47"/>
                    </a:lnTo>
                    <a:lnTo>
                      <a:pt x="127" y="56"/>
                    </a:lnTo>
                    <a:lnTo>
                      <a:pt x="140" y="66"/>
                    </a:lnTo>
                    <a:lnTo>
                      <a:pt x="153" y="75"/>
                    </a:lnTo>
                    <a:lnTo>
                      <a:pt x="166" y="85"/>
                    </a:lnTo>
                    <a:lnTo>
                      <a:pt x="181" y="94"/>
                    </a:lnTo>
                    <a:lnTo>
                      <a:pt x="196" y="102"/>
                    </a:lnTo>
                    <a:lnTo>
                      <a:pt x="211" y="108"/>
                    </a:lnTo>
                    <a:lnTo>
                      <a:pt x="224" y="115"/>
                    </a:lnTo>
                    <a:lnTo>
                      <a:pt x="233" y="120"/>
                    </a:lnTo>
                    <a:lnTo>
                      <a:pt x="237" y="124"/>
                    </a:lnTo>
                    <a:lnTo>
                      <a:pt x="238" y="130"/>
                    </a:lnTo>
                    <a:lnTo>
                      <a:pt x="234" y="138"/>
                    </a:lnTo>
                    <a:lnTo>
                      <a:pt x="228" y="146"/>
                    </a:lnTo>
                    <a:lnTo>
                      <a:pt x="217" y="154"/>
                    </a:lnTo>
                    <a:lnTo>
                      <a:pt x="203" y="161"/>
                    </a:lnTo>
                    <a:lnTo>
                      <a:pt x="184" y="163"/>
                    </a:lnTo>
                    <a:lnTo>
                      <a:pt x="164" y="162"/>
                    </a:lnTo>
                    <a:lnTo>
                      <a:pt x="143" y="159"/>
                    </a:lnTo>
                    <a:lnTo>
                      <a:pt x="123" y="157"/>
                    </a:lnTo>
                    <a:lnTo>
                      <a:pt x="109" y="153"/>
                    </a:lnTo>
                    <a:lnTo>
                      <a:pt x="86" y="147"/>
                    </a:lnTo>
                    <a:lnTo>
                      <a:pt x="63" y="140"/>
                    </a:lnTo>
                    <a:lnTo>
                      <a:pt x="43" y="133"/>
                    </a:lnTo>
                    <a:lnTo>
                      <a:pt x="37" y="132"/>
                    </a:lnTo>
                    <a:lnTo>
                      <a:pt x="26" y="128"/>
                    </a:lnTo>
                    <a:lnTo>
                      <a:pt x="17" y="123"/>
                    </a:lnTo>
                    <a:lnTo>
                      <a:pt x="8" y="119"/>
                    </a:lnTo>
                    <a:lnTo>
                      <a:pt x="3" y="115"/>
                    </a:lnTo>
                    <a:lnTo>
                      <a:pt x="1" y="108"/>
                    </a:lnTo>
                    <a:lnTo>
                      <a:pt x="0" y="96"/>
                    </a:lnTo>
                    <a:lnTo>
                      <a:pt x="0" y="83"/>
                    </a:lnTo>
                    <a:lnTo>
                      <a:pt x="1" y="69"/>
                    </a:lnTo>
                    <a:lnTo>
                      <a:pt x="4" y="58"/>
                    </a:lnTo>
                    <a:lnTo>
                      <a:pt x="5" y="51"/>
                    </a:lnTo>
                    <a:lnTo>
                      <a:pt x="8" y="41"/>
                    </a:lnTo>
                    <a:lnTo>
                      <a:pt x="10" y="30"/>
                    </a:lnTo>
                    <a:lnTo>
                      <a:pt x="16" y="19"/>
                    </a:lnTo>
                    <a:lnTo>
                      <a:pt x="23" y="10"/>
                    </a:lnTo>
                    <a:lnTo>
                      <a:pt x="34" y="2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00117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5" name="Freeform 9">
                <a:extLst>
                  <a:ext uri="{FF2B5EF4-FFF2-40B4-BE49-F238E27FC236}">
                    <a16:creationId xmlns:a16="http://schemas.microsoft.com/office/drawing/2014/main" xmlns="" id="{72D2DF33-99B3-4853-A084-8F63692C2C6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768103" y="6036937"/>
                <a:ext cx="125408" cy="86701"/>
              </a:xfrm>
              <a:custGeom>
                <a:avLst/>
                <a:gdLst>
                  <a:gd name="T0" fmla="*/ 0 w 81"/>
                  <a:gd name="T1" fmla="*/ 0 h 56"/>
                  <a:gd name="T2" fmla="*/ 10 w 81"/>
                  <a:gd name="T3" fmla="*/ 9 h 56"/>
                  <a:gd name="T4" fmla="*/ 23 w 81"/>
                  <a:gd name="T5" fmla="*/ 20 h 56"/>
                  <a:gd name="T6" fmla="*/ 38 w 81"/>
                  <a:gd name="T7" fmla="*/ 31 h 56"/>
                  <a:gd name="T8" fmla="*/ 52 w 81"/>
                  <a:gd name="T9" fmla="*/ 41 h 56"/>
                  <a:gd name="T10" fmla="*/ 81 w 81"/>
                  <a:gd name="T11" fmla="*/ 56 h 56"/>
                  <a:gd name="T12" fmla="*/ 68 w 81"/>
                  <a:gd name="T13" fmla="*/ 54 h 56"/>
                  <a:gd name="T14" fmla="*/ 57 w 81"/>
                  <a:gd name="T15" fmla="*/ 48 h 56"/>
                  <a:gd name="T16" fmla="*/ 52 w 81"/>
                  <a:gd name="T17" fmla="*/ 46 h 56"/>
                  <a:gd name="T18" fmla="*/ 43 w 81"/>
                  <a:gd name="T19" fmla="*/ 39 h 56"/>
                  <a:gd name="T20" fmla="*/ 31 w 81"/>
                  <a:gd name="T21" fmla="*/ 31 h 56"/>
                  <a:gd name="T22" fmla="*/ 21 w 81"/>
                  <a:gd name="T23" fmla="*/ 24 h 56"/>
                  <a:gd name="T24" fmla="*/ 10 w 81"/>
                  <a:gd name="T25" fmla="*/ 16 h 56"/>
                  <a:gd name="T26" fmla="*/ 4 w 81"/>
                  <a:gd name="T27" fmla="*/ 10 h 56"/>
                  <a:gd name="T28" fmla="*/ 1 w 81"/>
                  <a:gd name="T29" fmla="*/ 9 h 56"/>
                  <a:gd name="T30" fmla="*/ 0 w 81"/>
                  <a:gd name="T3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1" h="56">
                    <a:moveTo>
                      <a:pt x="0" y="0"/>
                    </a:moveTo>
                    <a:lnTo>
                      <a:pt x="10" y="9"/>
                    </a:lnTo>
                    <a:lnTo>
                      <a:pt x="23" y="20"/>
                    </a:lnTo>
                    <a:lnTo>
                      <a:pt x="38" y="31"/>
                    </a:lnTo>
                    <a:lnTo>
                      <a:pt x="52" y="41"/>
                    </a:lnTo>
                    <a:lnTo>
                      <a:pt x="81" y="56"/>
                    </a:lnTo>
                    <a:lnTo>
                      <a:pt x="68" y="54"/>
                    </a:lnTo>
                    <a:lnTo>
                      <a:pt x="57" y="48"/>
                    </a:lnTo>
                    <a:lnTo>
                      <a:pt x="52" y="46"/>
                    </a:lnTo>
                    <a:lnTo>
                      <a:pt x="43" y="39"/>
                    </a:lnTo>
                    <a:lnTo>
                      <a:pt x="31" y="31"/>
                    </a:lnTo>
                    <a:lnTo>
                      <a:pt x="21" y="24"/>
                    </a:lnTo>
                    <a:lnTo>
                      <a:pt x="10" y="16"/>
                    </a:lnTo>
                    <a:lnTo>
                      <a:pt x="4" y="10"/>
                    </a:lnTo>
                    <a:lnTo>
                      <a:pt x="1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27B5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6" name="Freeform 10">
                <a:extLst>
                  <a:ext uri="{FF2B5EF4-FFF2-40B4-BE49-F238E27FC236}">
                    <a16:creationId xmlns:a16="http://schemas.microsoft.com/office/drawing/2014/main" xmlns="" id="{6EB6057F-7F2F-444B-9521-156CD5BC904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847064" y="6002876"/>
                <a:ext cx="222946" cy="210560"/>
              </a:xfrm>
              <a:custGeom>
                <a:avLst/>
                <a:gdLst>
                  <a:gd name="T0" fmla="*/ 14 w 144"/>
                  <a:gd name="T1" fmla="*/ 0 h 136"/>
                  <a:gd name="T2" fmla="*/ 31 w 144"/>
                  <a:gd name="T3" fmla="*/ 4 h 136"/>
                  <a:gd name="T4" fmla="*/ 55 w 144"/>
                  <a:gd name="T5" fmla="*/ 29 h 136"/>
                  <a:gd name="T6" fmla="*/ 56 w 144"/>
                  <a:gd name="T7" fmla="*/ 31 h 136"/>
                  <a:gd name="T8" fmla="*/ 61 w 144"/>
                  <a:gd name="T9" fmla="*/ 35 h 136"/>
                  <a:gd name="T10" fmla="*/ 71 w 144"/>
                  <a:gd name="T11" fmla="*/ 40 h 136"/>
                  <a:gd name="T12" fmla="*/ 80 w 144"/>
                  <a:gd name="T13" fmla="*/ 48 h 136"/>
                  <a:gd name="T14" fmla="*/ 92 w 144"/>
                  <a:gd name="T15" fmla="*/ 56 h 136"/>
                  <a:gd name="T16" fmla="*/ 103 w 144"/>
                  <a:gd name="T17" fmla="*/ 64 h 136"/>
                  <a:gd name="T18" fmla="*/ 114 w 144"/>
                  <a:gd name="T19" fmla="*/ 69 h 136"/>
                  <a:gd name="T20" fmla="*/ 128 w 144"/>
                  <a:gd name="T21" fmla="*/ 78 h 136"/>
                  <a:gd name="T22" fmla="*/ 137 w 144"/>
                  <a:gd name="T23" fmla="*/ 85 h 136"/>
                  <a:gd name="T24" fmla="*/ 141 w 144"/>
                  <a:gd name="T25" fmla="*/ 91 h 136"/>
                  <a:gd name="T26" fmla="*/ 144 w 144"/>
                  <a:gd name="T27" fmla="*/ 98 h 136"/>
                  <a:gd name="T28" fmla="*/ 144 w 144"/>
                  <a:gd name="T29" fmla="*/ 104 h 136"/>
                  <a:gd name="T30" fmla="*/ 143 w 144"/>
                  <a:gd name="T31" fmla="*/ 114 h 136"/>
                  <a:gd name="T32" fmla="*/ 141 w 144"/>
                  <a:gd name="T33" fmla="*/ 123 h 136"/>
                  <a:gd name="T34" fmla="*/ 140 w 144"/>
                  <a:gd name="T35" fmla="*/ 129 h 136"/>
                  <a:gd name="T36" fmla="*/ 140 w 144"/>
                  <a:gd name="T37" fmla="*/ 133 h 136"/>
                  <a:gd name="T38" fmla="*/ 140 w 144"/>
                  <a:gd name="T39" fmla="*/ 133 h 136"/>
                  <a:gd name="T40" fmla="*/ 139 w 144"/>
                  <a:gd name="T41" fmla="*/ 135 h 136"/>
                  <a:gd name="T42" fmla="*/ 137 w 144"/>
                  <a:gd name="T43" fmla="*/ 136 h 136"/>
                  <a:gd name="T44" fmla="*/ 122 w 144"/>
                  <a:gd name="T45" fmla="*/ 133 h 136"/>
                  <a:gd name="T46" fmla="*/ 109 w 144"/>
                  <a:gd name="T47" fmla="*/ 131 h 136"/>
                  <a:gd name="T48" fmla="*/ 86 w 144"/>
                  <a:gd name="T49" fmla="*/ 125 h 136"/>
                  <a:gd name="T50" fmla="*/ 63 w 144"/>
                  <a:gd name="T51" fmla="*/ 118 h 136"/>
                  <a:gd name="T52" fmla="*/ 43 w 144"/>
                  <a:gd name="T53" fmla="*/ 111 h 136"/>
                  <a:gd name="T54" fmla="*/ 37 w 144"/>
                  <a:gd name="T55" fmla="*/ 110 h 136"/>
                  <a:gd name="T56" fmla="*/ 26 w 144"/>
                  <a:gd name="T57" fmla="*/ 106 h 136"/>
                  <a:gd name="T58" fmla="*/ 17 w 144"/>
                  <a:gd name="T59" fmla="*/ 101 h 136"/>
                  <a:gd name="T60" fmla="*/ 8 w 144"/>
                  <a:gd name="T61" fmla="*/ 97 h 136"/>
                  <a:gd name="T62" fmla="*/ 3 w 144"/>
                  <a:gd name="T63" fmla="*/ 93 h 136"/>
                  <a:gd name="T64" fmla="*/ 1 w 144"/>
                  <a:gd name="T65" fmla="*/ 86 h 136"/>
                  <a:gd name="T66" fmla="*/ 0 w 144"/>
                  <a:gd name="T67" fmla="*/ 74 h 136"/>
                  <a:gd name="T68" fmla="*/ 0 w 144"/>
                  <a:gd name="T69" fmla="*/ 61 h 136"/>
                  <a:gd name="T70" fmla="*/ 1 w 144"/>
                  <a:gd name="T71" fmla="*/ 47 h 136"/>
                  <a:gd name="T72" fmla="*/ 4 w 144"/>
                  <a:gd name="T73" fmla="*/ 36 h 136"/>
                  <a:gd name="T74" fmla="*/ 5 w 144"/>
                  <a:gd name="T75" fmla="*/ 27 h 136"/>
                  <a:gd name="T76" fmla="*/ 9 w 144"/>
                  <a:gd name="T77" fmla="*/ 14 h 136"/>
                  <a:gd name="T78" fmla="*/ 14 w 144"/>
                  <a:gd name="T79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44" h="136">
                    <a:moveTo>
                      <a:pt x="14" y="0"/>
                    </a:moveTo>
                    <a:lnTo>
                      <a:pt x="31" y="4"/>
                    </a:lnTo>
                    <a:lnTo>
                      <a:pt x="55" y="29"/>
                    </a:lnTo>
                    <a:lnTo>
                      <a:pt x="56" y="31"/>
                    </a:lnTo>
                    <a:lnTo>
                      <a:pt x="61" y="35"/>
                    </a:lnTo>
                    <a:lnTo>
                      <a:pt x="71" y="40"/>
                    </a:lnTo>
                    <a:lnTo>
                      <a:pt x="80" y="48"/>
                    </a:lnTo>
                    <a:lnTo>
                      <a:pt x="92" y="56"/>
                    </a:lnTo>
                    <a:lnTo>
                      <a:pt x="103" y="64"/>
                    </a:lnTo>
                    <a:lnTo>
                      <a:pt x="114" y="69"/>
                    </a:lnTo>
                    <a:lnTo>
                      <a:pt x="128" y="78"/>
                    </a:lnTo>
                    <a:lnTo>
                      <a:pt x="137" y="85"/>
                    </a:lnTo>
                    <a:lnTo>
                      <a:pt x="141" y="91"/>
                    </a:lnTo>
                    <a:lnTo>
                      <a:pt x="144" y="98"/>
                    </a:lnTo>
                    <a:lnTo>
                      <a:pt x="144" y="104"/>
                    </a:lnTo>
                    <a:lnTo>
                      <a:pt x="143" y="114"/>
                    </a:lnTo>
                    <a:lnTo>
                      <a:pt x="141" y="123"/>
                    </a:lnTo>
                    <a:lnTo>
                      <a:pt x="140" y="129"/>
                    </a:lnTo>
                    <a:lnTo>
                      <a:pt x="140" y="133"/>
                    </a:lnTo>
                    <a:lnTo>
                      <a:pt x="140" y="133"/>
                    </a:lnTo>
                    <a:lnTo>
                      <a:pt x="139" y="135"/>
                    </a:lnTo>
                    <a:lnTo>
                      <a:pt x="137" y="136"/>
                    </a:lnTo>
                    <a:lnTo>
                      <a:pt x="122" y="133"/>
                    </a:lnTo>
                    <a:lnTo>
                      <a:pt x="109" y="131"/>
                    </a:lnTo>
                    <a:lnTo>
                      <a:pt x="86" y="125"/>
                    </a:lnTo>
                    <a:lnTo>
                      <a:pt x="63" y="118"/>
                    </a:lnTo>
                    <a:lnTo>
                      <a:pt x="43" y="111"/>
                    </a:lnTo>
                    <a:lnTo>
                      <a:pt x="37" y="110"/>
                    </a:lnTo>
                    <a:lnTo>
                      <a:pt x="26" y="106"/>
                    </a:lnTo>
                    <a:lnTo>
                      <a:pt x="17" y="101"/>
                    </a:lnTo>
                    <a:lnTo>
                      <a:pt x="8" y="97"/>
                    </a:lnTo>
                    <a:lnTo>
                      <a:pt x="3" y="93"/>
                    </a:lnTo>
                    <a:lnTo>
                      <a:pt x="1" y="86"/>
                    </a:lnTo>
                    <a:lnTo>
                      <a:pt x="0" y="74"/>
                    </a:lnTo>
                    <a:lnTo>
                      <a:pt x="0" y="61"/>
                    </a:lnTo>
                    <a:lnTo>
                      <a:pt x="1" y="47"/>
                    </a:lnTo>
                    <a:lnTo>
                      <a:pt x="4" y="36"/>
                    </a:lnTo>
                    <a:lnTo>
                      <a:pt x="5" y="27"/>
                    </a:lnTo>
                    <a:lnTo>
                      <a:pt x="9" y="14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1437A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7" name="Freeform 11">
                <a:extLst>
                  <a:ext uri="{FF2B5EF4-FFF2-40B4-BE49-F238E27FC236}">
                    <a16:creationId xmlns:a16="http://schemas.microsoft.com/office/drawing/2014/main" xmlns="" id="{3447593C-F097-44AE-8937-48363FCEE4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847064" y="6002876"/>
                <a:ext cx="207464" cy="210560"/>
              </a:xfrm>
              <a:custGeom>
                <a:avLst/>
                <a:gdLst>
                  <a:gd name="T0" fmla="*/ 4 w 134"/>
                  <a:gd name="T1" fmla="*/ 0 h 136"/>
                  <a:gd name="T2" fmla="*/ 21 w 134"/>
                  <a:gd name="T3" fmla="*/ 4 h 136"/>
                  <a:gd name="T4" fmla="*/ 45 w 134"/>
                  <a:gd name="T5" fmla="*/ 29 h 136"/>
                  <a:gd name="T6" fmla="*/ 46 w 134"/>
                  <a:gd name="T7" fmla="*/ 31 h 136"/>
                  <a:gd name="T8" fmla="*/ 51 w 134"/>
                  <a:gd name="T9" fmla="*/ 35 h 136"/>
                  <a:gd name="T10" fmla="*/ 61 w 134"/>
                  <a:gd name="T11" fmla="*/ 40 h 136"/>
                  <a:gd name="T12" fmla="*/ 70 w 134"/>
                  <a:gd name="T13" fmla="*/ 48 h 136"/>
                  <a:gd name="T14" fmla="*/ 82 w 134"/>
                  <a:gd name="T15" fmla="*/ 56 h 136"/>
                  <a:gd name="T16" fmla="*/ 93 w 134"/>
                  <a:gd name="T17" fmla="*/ 64 h 136"/>
                  <a:gd name="T18" fmla="*/ 104 w 134"/>
                  <a:gd name="T19" fmla="*/ 69 h 136"/>
                  <a:gd name="T20" fmla="*/ 118 w 134"/>
                  <a:gd name="T21" fmla="*/ 78 h 136"/>
                  <a:gd name="T22" fmla="*/ 127 w 134"/>
                  <a:gd name="T23" fmla="*/ 85 h 136"/>
                  <a:gd name="T24" fmla="*/ 131 w 134"/>
                  <a:gd name="T25" fmla="*/ 91 h 136"/>
                  <a:gd name="T26" fmla="*/ 134 w 134"/>
                  <a:gd name="T27" fmla="*/ 98 h 136"/>
                  <a:gd name="T28" fmla="*/ 134 w 134"/>
                  <a:gd name="T29" fmla="*/ 104 h 136"/>
                  <a:gd name="T30" fmla="*/ 133 w 134"/>
                  <a:gd name="T31" fmla="*/ 114 h 136"/>
                  <a:gd name="T32" fmla="*/ 131 w 134"/>
                  <a:gd name="T33" fmla="*/ 123 h 136"/>
                  <a:gd name="T34" fmla="*/ 130 w 134"/>
                  <a:gd name="T35" fmla="*/ 129 h 136"/>
                  <a:gd name="T36" fmla="*/ 130 w 134"/>
                  <a:gd name="T37" fmla="*/ 133 h 136"/>
                  <a:gd name="T38" fmla="*/ 130 w 134"/>
                  <a:gd name="T39" fmla="*/ 133 h 136"/>
                  <a:gd name="T40" fmla="*/ 129 w 134"/>
                  <a:gd name="T41" fmla="*/ 135 h 136"/>
                  <a:gd name="T42" fmla="*/ 127 w 134"/>
                  <a:gd name="T43" fmla="*/ 136 h 136"/>
                  <a:gd name="T44" fmla="*/ 117 w 134"/>
                  <a:gd name="T45" fmla="*/ 135 h 136"/>
                  <a:gd name="T46" fmla="*/ 118 w 134"/>
                  <a:gd name="T47" fmla="*/ 124 h 136"/>
                  <a:gd name="T48" fmla="*/ 120 w 134"/>
                  <a:gd name="T49" fmla="*/ 114 h 136"/>
                  <a:gd name="T50" fmla="*/ 120 w 134"/>
                  <a:gd name="T51" fmla="*/ 106 h 136"/>
                  <a:gd name="T52" fmla="*/ 117 w 134"/>
                  <a:gd name="T53" fmla="*/ 99 h 136"/>
                  <a:gd name="T54" fmla="*/ 113 w 134"/>
                  <a:gd name="T55" fmla="*/ 94 h 136"/>
                  <a:gd name="T56" fmla="*/ 104 w 134"/>
                  <a:gd name="T57" fmla="*/ 86 h 136"/>
                  <a:gd name="T58" fmla="*/ 89 w 134"/>
                  <a:gd name="T59" fmla="*/ 78 h 136"/>
                  <a:gd name="T60" fmla="*/ 79 w 134"/>
                  <a:gd name="T61" fmla="*/ 72 h 136"/>
                  <a:gd name="T62" fmla="*/ 67 w 134"/>
                  <a:gd name="T63" fmla="*/ 64 h 136"/>
                  <a:gd name="T64" fmla="*/ 55 w 134"/>
                  <a:gd name="T65" fmla="*/ 56 h 136"/>
                  <a:gd name="T66" fmla="*/ 46 w 134"/>
                  <a:gd name="T67" fmla="*/ 50 h 136"/>
                  <a:gd name="T68" fmla="*/ 37 w 134"/>
                  <a:gd name="T69" fmla="*/ 43 h 136"/>
                  <a:gd name="T70" fmla="*/ 32 w 134"/>
                  <a:gd name="T71" fmla="*/ 39 h 136"/>
                  <a:gd name="T72" fmla="*/ 29 w 134"/>
                  <a:gd name="T73" fmla="*/ 38 h 136"/>
                  <a:gd name="T74" fmla="*/ 7 w 134"/>
                  <a:gd name="T75" fmla="*/ 13 h 136"/>
                  <a:gd name="T76" fmla="*/ 0 w 134"/>
                  <a:gd name="T77" fmla="*/ 10 h 136"/>
                  <a:gd name="T78" fmla="*/ 2 w 134"/>
                  <a:gd name="T79" fmla="*/ 5 h 136"/>
                  <a:gd name="T80" fmla="*/ 4 w 134"/>
                  <a:gd name="T8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34" h="136">
                    <a:moveTo>
                      <a:pt x="4" y="0"/>
                    </a:moveTo>
                    <a:lnTo>
                      <a:pt x="21" y="4"/>
                    </a:lnTo>
                    <a:lnTo>
                      <a:pt x="45" y="29"/>
                    </a:lnTo>
                    <a:lnTo>
                      <a:pt x="46" y="31"/>
                    </a:lnTo>
                    <a:lnTo>
                      <a:pt x="51" y="35"/>
                    </a:lnTo>
                    <a:lnTo>
                      <a:pt x="61" y="40"/>
                    </a:lnTo>
                    <a:lnTo>
                      <a:pt x="70" y="48"/>
                    </a:lnTo>
                    <a:lnTo>
                      <a:pt x="82" y="56"/>
                    </a:lnTo>
                    <a:lnTo>
                      <a:pt x="93" y="64"/>
                    </a:lnTo>
                    <a:lnTo>
                      <a:pt x="104" y="69"/>
                    </a:lnTo>
                    <a:lnTo>
                      <a:pt x="118" y="78"/>
                    </a:lnTo>
                    <a:lnTo>
                      <a:pt x="127" y="85"/>
                    </a:lnTo>
                    <a:lnTo>
                      <a:pt x="131" y="91"/>
                    </a:lnTo>
                    <a:lnTo>
                      <a:pt x="134" y="98"/>
                    </a:lnTo>
                    <a:lnTo>
                      <a:pt x="134" y="104"/>
                    </a:lnTo>
                    <a:lnTo>
                      <a:pt x="133" y="114"/>
                    </a:lnTo>
                    <a:lnTo>
                      <a:pt x="131" y="123"/>
                    </a:lnTo>
                    <a:lnTo>
                      <a:pt x="130" y="129"/>
                    </a:lnTo>
                    <a:lnTo>
                      <a:pt x="130" y="133"/>
                    </a:lnTo>
                    <a:lnTo>
                      <a:pt x="130" y="133"/>
                    </a:lnTo>
                    <a:lnTo>
                      <a:pt x="129" y="135"/>
                    </a:lnTo>
                    <a:lnTo>
                      <a:pt x="127" y="136"/>
                    </a:lnTo>
                    <a:lnTo>
                      <a:pt x="117" y="135"/>
                    </a:lnTo>
                    <a:lnTo>
                      <a:pt x="118" y="124"/>
                    </a:lnTo>
                    <a:lnTo>
                      <a:pt x="120" y="114"/>
                    </a:lnTo>
                    <a:lnTo>
                      <a:pt x="120" y="106"/>
                    </a:lnTo>
                    <a:lnTo>
                      <a:pt x="117" y="99"/>
                    </a:lnTo>
                    <a:lnTo>
                      <a:pt x="113" y="94"/>
                    </a:lnTo>
                    <a:lnTo>
                      <a:pt x="104" y="86"/>
                    </a:lnTo>
                    <a:lnTo>
                      <a:pt x="89" y="78"/>
                    </a:lnTo>
                    <a:lnTo>
                      <a:pt x="79" y="72"/>
                    </a:lnTo>
                    <a:lnTo>
                      <a:pt x="67" y="64"/>
                    </a:lnTo>
                    <a:lnTo>
                      <a:pt x="55" y="56"/>
                    </a:lnTo>
                    <a:lnTo>
                      <a:pt x="46" y="50"/>
                    </a:lnTo>
                    <a:lnTo>
                      <a:pt x="37" y="43"/>
                    </a:lnTo>
                    <a:lnTo>
                      <a:pt x="32" y="39"/>
                    </a:lnTo>
                    <a:lnTo>
                      <a:pt x="29" y="38"/>
                    </a:lnTo>
                    <a:lnTo>
                      <a:pt x="7" y="13"/>
                    </a:lnTo>
                    <a:lnTo>
                      <a:pt x="0" y="10"/>
                    </a:lnTo>
                    <a:lnTo>
                      <a:pt x="2" y="5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D27B5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8" name="Freeform 12">
                <a:extLst>
                  <a:ext uri="{FF2B5EF4-FFF2-40B4-BE49-F238E27FC236}">
                    <a16:creationId xmlns:a16="http://schemas.microsoft.com/office/drawing/2014/main" xmlns="" id="{4C8C895B-F4B6-438B-AFBF-A0C94C1D29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695336" y="4711646"/>
                <a:ext cx="366933" cy="729220"/>
              </a:xfrm>
              <a:custGeom>
                <a:avLst/>
                <a:gdLst>
                  <a:gd name="T0" fmla="*/ 105 w 237"/>
                  <a:gd name="T1" fmla="*/ 0 h 471"/>
                  <a:gd name="T2" fmla="*/ 128 w 237"/>
                  <a:gd name="T3" fmla="*/ 1 h 471"/>
                  <a:gd name="T4" fmla="*/ 152 w 237"/>
                  <a:gd name="T5" fmla="*/ 5 h 471"/>
                  <a:gd name="T6" fmla="*/ 174 w 237"/>
                  <a:gd name="T7" fmla="*/ 10 h 471"/>
                  <a:gd name="T8" fmla="*/ 194 w 237"/>
                  <a:gd name="T9" fmla="*/ 18 h 471"/>
                  <a:gd name="T10" fmla="*/ 211 w 237"/>
                  <a:gd name="T11" fmla="*/ 27 h 471"/>
                  <a:gd name="T12" fmla="*/ 224 w 237"/>
                  <a:gd name="T13" fmla="*/ 39 h 471"/>
                  <a:gd name="T14" fmla="*/ 233 w 237"/>
                  <a:gd name="T15" fmla="*/ 51 h 471"/>
                  <a:gd name="T16" fmla="*/ 237 w 237"/>
                  <a:gd name="T17" fmla="*/ 65 h 471"/>
                  <a:gd name="T18" fmla="*/ 237 w 237"/>
                  <a:gd name="T19" fmla="*/ 88 h 471"/>
                  <a:gd name="T20" fmla="*/ 237 w 237"/>
                  <a:gd name="T21" fmla="*/ 111 h 471"/>
                  <a:gd name="T22" fmla="*/ 234 w 237"/>
                  <a:gd name="T23" fmla="*/ 137 h 471"/>
                  <a:gd name="T24" fmla="*/ 229 w 237"/>
                  <a:gd name="T25" fmla="*/ 169 h 471"/>
                  <a:gd name="T26" fmla="*/ 225 w 237"/>
                  <a:gd name="T27" fmla="*/ 186 h 471"/>
                  <a:gd name="T28" fmla="*/ 219 w 237"/>
                  <a:gd name="T29" fmla="*/ 208 h 471"/>
                  <a:gd name="T30" fmla="*/ 212 w 237"/>
                  <a:gd name="T31" fmla="*/ 236 h 471"/>
                  <a:gd name="T32" fmla="*/ 204 w 237"/>
                  <a:gd name="T33" fmla="*/ 264 h 471"/>
                  <a:gd name="T34" fmla="*/ 197 w 237"/>
                  <a:gd name="T35" fmla="*/ 294 h 471"/>
                  <a:gd name="T36" fmla="*/ 189 w 237"/>
                  <a:gd name="T37" fmla="*/ 325 h 471"/>
                  <a:gd name="T38" fmla="*/ 181 w 237"/>
                  <a:gd name="T39" fmla="*/ 353 h 471"/>
                  <a:gd name="T40" fmla="*/ 174 w 237"/>
                  <a:gd name="T41" fmla="*/ 378 h 471"/>
                  <a:gd name="T42" fmla="*/ 169 w 237"/>
                  <a:gd name="T43" fmla="*/ 399 h 471"/>
                  <a:gd name="T44" fmla="*/ 166 w 237"/>
                  <a:gd name="T45" fmla="*/ 414 h 471"/>
                  <a:gd name="T46" fmla="*/ 161 w 237"/>
                  <a:gd name="T47" fmla="*/ 433 h 471"/>
                  <a:gd name="T48" fmla="*/ 153 w 237"/>
                  <a:gd name="T49" fmla="*/ 449 h 471"/>
                  <a:gd name="T50" fmla="*/ 143 w 237"/>
                  <a:gd name="T51" fmla="*/ 461 h 471"/>
                  <a:gd name="T52" fmla="*/ 130 w 237"/>
                  <a:gd name="T53" fmla="*/ 469 h 471"/>
                  <a:gd name="T54" fmla="*/ 114 w 237"/>
                  <a:gd name="T55" fmla="*/ 471 h 471"/>
                  <a:gd name="T56" fmla="*/ 97 w 237"/>
                  <a:gd name="T57" fmla="*/ 471 h 471"/>
                  <a:gd name="T58" fmla="*/ 81 w 237"/>
                  <a:gd name="T59" fmla="*/ 470 h 471"/>
                  <a:gd name="T60" fmla="*/ 66 w 237"/>
                  <a:gd name="T61" fmla="*/ 466 h 471"/>
                  <a:gd name="T62" fmla="*/ 53 w 237"/>
                  <a:gd name="T63" fmla="*/ 458 h 471"/>
                  <a:gd name="T64" fmla="*/ 41 w 237"/>
                  <a:gd name="T65" fmla="*/ 446 h 471"/>
                  <a:gd name="T66" fmla="*/ 35 w 237"/>
                  <a:gd name="T67" fmla="*/ 433 h 471"/>
                  <a:gd name="T68" fmla="*/ 30 w 237"/>
                  <a:gd name="T69" fmla="*/ 415 h 471"/>
                  <a:gd name="T70" fmla="*/ 26 w 237"/>
                  <a:gd name="T71" fmla="*/ 390 h 471"/>
                  <a:gd name="T72" fmla="*/ 22 w 237"/>
                  <a:gd name="T73" fmla="*/ 361 h 471"/>
                  <a:gd name="T74" fmla="*/ 18 w 237"/>
                  <a:gd name="T75" fmla="*/ 328 h 471"/>
                  <a:gd name="T76" fmla="*/ 15 w 237"/>
                  <a:gd name="T77" fmla="*/ 294 h 471"/>
                  <a:gd name="T78" fmla="*/ 11 w 237"/>
                  <a:gd name="T79" fmla="*/ 256 h 471"/>
                  <a:gd name="T80" fmla="*/ 7 w 237"/>
                  <a:gd name="T81" fmla="*/ 220 h 471"/>
                  <a:gd name="T82" fmla="*/ 3 w 237"/>
                  <a:gd name="T83" fmla="*/ 179 h 471"/>
                  <a:gd name="T84" fmla="*/ 0 w 237"/>
                  <a:gd name="T85" fmla="*/ 144 h 471"/>
                  <a:gd name="T86" fmla="*/ 0 w 237"/>
                  <a:gd name="T87" fmla="*/ 115 h 471"/>
                  <a:gd name="T88" fmla="*/ 0 w 237"/>
                  <a:gd name="T89" fmla="*/ 92 h 471"/>
                  <a:gd name="T90" fmla="*/ 0 w 237"/>
                  <a:gd name="T91" fmla="*/ 76 h 471"/>
                  <a:gd name="T92" fmla="*/ 1 w 237"/>
                  <a:gd name="T93" fmla="*/ 65 h 471"/>
                  <a:gd name="T94" fmla="*/ 1 w 237"/>
                  <a:gd name="T95" fmla="*/ 61 h 471"/>
                  <a:gd name="T96" fmla="*/ 9 w 237"/>
                  <a:gd name="T97" fmla="*/ 42 h 471"/>
                  <a:gd name="T98" fmla="*/ 22 w 237"/>
                  <a:gd name="T99" fmla="*/ 27 h 471"/>
                  <a:gd name="T100" fmla="*/ 39 w 237"/>
                  <a:gd name="T101" fmla="*/ 16 h 471"/>
                  <a:gd name="T102" fmla="*/ 60 w 237"/>
                  <a:gd name="T103" fmla="*/ 8 h 471"/>
                  <a:gd name="T104" fmla="*/ 81 w 237"/>
                  <a:gd name="T105" fmla="*/ 2 h 471"/>
                  <a:gd name="T106" fmla="*/ 105 w 237"/>
                  <a:gd name="T107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37" h="471">
                    <a:moveTo>
                      <a:pt x="105" y="0"/>
                    </a:moveTo>
                    <a:lnTo>
                      <a:pt x="128" y="1"/>
                    </a:lnTo>
                    <a:lnTo>
                      <a:pt x="152" y="5"/>
                    </a:lnTo>
                    <a:lnTo>
                      <a:pt x="174" y="10"/>
                    </a:lnTo>
                    <a:lnTo>
                      <a:pt x="194" y="18"/>
                    </a:lnTo>
                    <a:lnTo>
                      <a:pt x="211" y="27"/>
                    </a:lnTo>
                    <a:lnTo>
                      <a:pt x="224" y="39"/>
                    </a:lnTo>
                    <a:lnTo>
                      <a:pt x="233" y="51"/>
                    </a:lnTo>
                    <a:lnTo>
                      <a:pt x="237" y="65"/>
                    </a:lnTo>
                    <a:lnTo>
                      <a:pt x="237" y="88"/>
                    </a:lnTo>
                    <a:lnTo>
                      <a:pt x="237" y="111"/>
                    </a:lnTo>
                    <a:lnTo>
                      <a:pt x="234" y="137"/>
                    </a:lnTo>
                    <a:lnTo>
                      <a:pt x="229" y="169"/>
                    </a:lnTo>
                    <a:lnTo>
                      <a:pt x="225" y="186"/>
                    </a:lnTo>
                    <a:lnTo>
                      <a:pt x="219" y="208"/>
                    </a:lnTo>
                    <a:lnTo>
                      <a:pt x="212" y="236"/>
                    </a:lnTo>
                    <a:lnTo>
                      <a:pt x="204" y="264"/>
                    </a:lnTo>
                    <a:lnTo>
                      <a:pt x="197" y="294"/>
                    </a:lnTo>
                    <a:lnTo>
                      <a:pt x="189" y="325"/>
                    </a:lnTo>
                    <a:lnTo>
                      <a:pt x="181" y="353"/>
                    </a:lnTo>
                    <a:lnTo>
                      <a:pt x="174" y="378"/>
                    </a:lnTo>
                    <a:lnTo>
                      <a:pt x="169" y="399"/>
                    </a:lnTo>
                    <a:lnTo>
                      <a:pt x="166" y="414"/>
                    </a:lnTo>
                    <a:lnTo>
                      <a:pt x="161" y="433"/>
                    </a:lnTo>
                    <a:lnTo>
                      <a:pt x="153" y="449"/>
                    </a:lnTo>
                    <a:lnTo>
                      <a:pt x="143" y="461"/>
                    </a:lnTo>
                    <a:lnTo>
                      <a:pt x="130" y="469"/>
                    </a:lnTo>
                    <a:lnTo>
                      <a:pt x="114" y="471"/>
                    </a:lnTo>
                    <a:lnTo>
                      <a:pt x="97" y="471"/>
                    </a:lnTo>
                    <a:lnTo>
                      <a:pt x="81" y="470"/>
                    </a:lnTo>
                    <a:lnTo>
                      <a:pt x="66" y="466"/>
                    </a:lnTo>
                    <a:lnTo>
                      <a:pt x="53" y="458"/>
                    </a:lnTo>
                    <a:lnTo>
                      <a:pt x="41" y="446"/>
                    </a:lnTo>
                    <a:lnTo>
                      <a:pt x="35" y="433"/>
                    </a:lnTo>
                    <a:lnTo>
                      <a:pt x="30" y="415"/>
                    </a:lnTo>
                    <a:lnTo>
                      <a:pt x="26" y="390"/>
                    </a:lnTo>
                    <a:lnTo>
                      <a:pt x="22" y="361"/>
                    </a:lnTo>
                    <a:lnTo>
                      <a:pt x="18" y="328"/>
                    </a:lnTo>
                    <a:lnTo>
                      <a:pt x="15" y="294"/>
                    </a:lnTo>
                    <a:lnTo>
                      <a:pt x="11" y="256"/>
                    </a:lnTo>
                    <a:lnTo>
                      <a:pt x="7" y="220"/>
                    </a:lnTo>
                    <a:lnTo>
                      <a:pt x="3" y="179"/>
                    </a:lnTo>
                    <a:lnTo>
                      <a:pt x="0" y="144"/>
                    </a:lnTo>
                    <a:lnTo>
                      <a:pt x="0" y="115"/>
                    </a:lnTo>
                    <a:lnTo>
                      <a:pt x="0" y="92"/>
                    </a:lnTo>
                    <a:lnTo>
                      <a:pt x="0" y="76"/>
                    </a:lnTo>
                    <a:lnTo>
                      <a:pt x="1" y="65"/>
                    </a:lnTo>
                    <a:lnTo>
                      <a:pt x="1" y="61"/>
                    </a:lnTo>
                    <a:lnTo>
                      <a:pt x="9" y="42"/>
                    </a:lnTo>
                    <a:lnTo>
                      <a:pt x="22" y="27"/>
                    </a:lnTo>
                    <a:lnTo>
                      <a:pt x="39" y="16"/>
                    </a:lnTo>
                    <a:lnTo>
                      <a:pt x="60" y="8"/>
                    </a:lnTo>
                    <a:lnTo>
                      <a:pt x="81" y="2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8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9" name="Freeform 13">
                <a:extLst>
                  <a:ext uri="{FF2B5EF4-FFF2-40B4-BE49-F238E27FC236}">
                    <a16:creationId xmlns:a16="http://schemas.microsoft.com/office/drawing/2014/main" xmlns="" id="{FCD405CC-136D-4E07-8564-67E8F9876F6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814551" y="5293784"/>
                <a:ext cx="241525" cy="771022"/>
              </a:xfrm>
              <a:custGeom>
                <a:avLst/>
                <a:gdLst>
                  <a:gd name="T0" fmla="*/ 106 w 156"/>
                  <a:gd name="T1" fmla="*/ 0 h 498"/>
                  <a:gd name="T2" fmla="*/ 124 w 156"/>
                  <a:gd name="T3" fmla="*/ 4 h 498"/>
                  <a:gd name="T4" fmla="*/ 138 w 156"/>
                  <a:gd name="T5" fmla="*/ 11 h 498"/>
                  <a:gd name="T6" fmla="*/ 147 w 156"/>
                  <a:gd name="T7" fmla="*/ 22 h 498"/>
                  <a:gd name="T8" fmla="*/ 152 w 156"/>
                  <a:gd name="T9" fmla="*/ 36 h 498"/>
                  <a:gd name="T10" fmla="*/ 155 w 156"/>
                  <a:gd name="T11" fmla="*/ 52 h 498"/>
                  <a:gd name="T12" fmla="*/ 156 w 156"/>
                  <a:gd name="T13" fmla="*/ 68 h 498"/>
                  <a:gd name="T14" fmla="*/ 155 w 156"/>
                  <a:gd name="T15" fmla="*/ 85 h 498"/>
                  <a:gd name="T16" fmla="*/ 152 w 156"/>
                  <a:gd name="T17" fmla="*/ 102 h 498"/>
                  <a:gd name="T18" fmla="*/ 149 w 156"/>
                  <a:gd name="T19" fmla="*/ 117 h 498"/>
                  <a:gd name="T20" fmla="*/ 145 w 156"/>
                  <a:gd name="T21" fmla="*/ 141 h 498"/>
                  <a:gd name="T22" fmla="*/ 141 w 156"/>
                  <a:gd name="T23" fmla="*/ 172 h 498"/>
                  <a:gd name="T24" fmla="*/ 139 w 156"/>
                  <a:gd name="T25" fmla="*/ 209 h 498"/>
                  <a:gd name="T26" fmla="*/ 135 w 156"/>
                  <a:gd name="T27" fmla="*/ 248 h 498"/>
                  <a:gd name="T28" fmla="*/ 131 w 156"/>
                  <a:gd name="T29" fmla="*/ 289 h 498"/>
                  <a:gd name="T30" fmla="*/ 127 w 156"/>
                  <a:gd name="T31" fmla="*/ 328 h 498"/>
                  <a:gd name="T32" fmla="*/ 123 w 156"/>
                  <a:gd name="T33" fmla="*/ 364 h 498"/>
                  <a:gd name="T34" fmla="*/ 119 w 156"/>
                  <a:gd name="T35" fmla="*/ 392 h 498"/>
                  <a:gd name="T36" fmla="*/ 117 w 156"/>
                  <a:gd name="T37" fmla="*/ 413 h 498"/>
                  <a:gd name="T38" fmla="*/ 115 w 156"/>
                  <a:gd name="T39" fmla="*/ 430 h 498"/>
                  <a:gd name="T40" fmla="*/ 114 w 156"/>
                  <a:gd name="T41" fmla="*/ 445 h 498"/>
                  <a:gd name="T42" fmla="*/ 113 w 156"/>
                  <a:gd name="T43" fmla="*/ 458 h 498"/>
                  <a:gd name="T44" fmla="*/ 113 w 156"/>
                  <a:gd name="T45" fmla="*/ 471 h 498"/>
                  <a:gd name="T46" fmla="*/ 113 w 156"/>
                  <a:gd name="T47" fmla="*/ 487 h 498"/>
                  <a:gd name="T48" fmla="*/ 110 w 156"/>
                  <a:gd name="T49" fmla="*/ 492 h 498"/>
                  <a:gd name="T50" fmla="*/ 100 w 156"/>
                  <a:gd name="T51" fmla="*/ 496 h 498"/>
                  <a:gd name="T52" fmla="*/ 84 w 156"/>
                  <a:gd name="T53" fmla="*/ 498 h 498"/>
                  <a:gd name="T54" fmla="*/ 60 w 156"/>
                  <a:gd name="T55" fmla="*/ 497 h 498"/>
                  <a:gd name="T56" fmla="*/ 41 w 156"/>
                  <a:gd name="T57" fmla="*/ 493 h 498"/>
                  <a:gd name="T58" fmla="*/ 25 w 156"/>
                  <a:gd name="T59" fmla="*/ 487 h 498"/>
                  <a:gd name="T60" fmla="*/ 12 w 156"/>
                  <a:gd name="T61" fmla="*/ 479 h 498"/>
                  <a:gd name="T62" fmla="*/ 4 w 156"/>
                  <a:gd name="T63" fmla="*/ 472 h 498"/>
                  <a:gd name="T64" fmla="*/ 0 w 156"/>
                  <a:gd name="T65" fmla="*/ 467 h 498"/>
                  <a:gd name="T66" fmla="*/ 1 w 156"/>
                  <a:gd name="T67" fmla="*/ 462 h 498"/>
                  <a:gd name="T68" fmla="*/ 1 w 156"/>
                  <a:gd name="T69" fmla="*/ 447 h 498"/>
                  <a:gd name="T70" fmla="*/ 3 w 156"/>
                  <a:gd name="T71" fmla="*/ 428 h 498"/>
                  <a:gd name="T72" fmla="*/ 3 w 156"/>
                  <a:gd name="T73" fmla="*/ 401 h 498"/>
                  <a:gd name="T74" fmla="*/ 4 w 156"/>
                  <a:gd name="T75" fmla="*/ 371 h 498"/>
                  <a:gd name="T76" fmla="*/ 5 w 156"/>
                  <a:gd name="T77" fmla="*/ 340 h 498"/>
                  <a:gd name="T78" fmla="*/ 7 w 156"/>
                  <a:gd name="T79" fmla="*/ 307 h 498"/>
                  <a:gd name="T80" fmla="*/ 7 w 156"/>
                  <a:gd name="T81" fmla="*/ 276 h 498"/>
                  <a:gd name="T82" fmla="*/ 8 w 156"/>
                  <a:gd name="T83" fmla="*/ 246 h 498"/>
                  <a:gd name="T84" fmla="*/ 8 w 156"/>
                  <a:gd name="T85" fmla="*/ 220 h 498"/>
                  <a:gd name="T86" fmla="*/ 8 w 156"/>
                  <a:gd name="T87" fmla="*/ 199 h 498"/>
                  <a:gd name="T88" fmla="*/ 7 w 156"/>
                  <a:gd name="T89" fmla="*/ 184 h 498"/>
                  <a:gd name="T90" fmla="*/ 4 w 156"/>
                  <a:gd name="T91" fmla="*/ 161 h 498"/>
                  <a:gd name="T92" fmla="*/ 4 w 156"/>
                  <a:gd name="T93" fmla="*/ 137 h 498"/>
                  <a:gd name="T94" fmla="*/ 8 w 156"/>
                  <a:gd name="T95" fmla="*/ 115 h 498"/>
                  <a:gd name="T96" fmla="*/ 14 w 156"/>
                  <a:gd name="T97" fmla="*/ 91 h 498"/>
                  <a:gd name="T98" fmla="*/ 24 w 156"/>
                  <a:gd name="T99" fmla="*/ 62 h 498"/>
                  <a:gd name="T100" fmla="*/ 34 w 156"/>
                  <a:gd name="T101" fmla="*/ 39 h 498"/>
                  <a:gd name="T102" fmla="*/ 47 w 156"/>
                  <a:gd name="T103" fmla="*/ 22 h 498"/>
                  <a:gd name="T104" fmla="*/ 60 w 156"/>
                  <a:gd name="T105" fmla="*/ 10 h 498"/>
                  <a:gd name="T106" fmla="*/ 75 w 156"/>
                  <a:gd name="T107" fmla="*/ 4 h 498"/>
                  <a:gd name="T108" fmla="*/ 89 w 156"/>
                  <a:gd name="T109" fmla="*/ 0 h 498"/>
                  <a:gd name="T110" fmla="*/ 106 w 156"/>
                  <a:gd name="T111" fmla="*/ 0 h 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56" h="498">
                    <a:moveTo>
                      <a:pt x="106" y="0"/>
                    </a:moveTo>
                    <a:lnTo>
                      <a:pt x="124" y="4"/>
                    </a:lnTo>
                    <a:lnTo>
                      <a:pt x="138" y="11"/>
                    </a:lnTo>
                    <a:lnTo>
                      <a:pt x="147" y="22"/>
                    </a:lnTo>
                    <a:lnTo>
                      <a:pt x="152" y="36"/>
                    </a:lnTo>
                    <a:lnTo>
                      <a:pt x="155" y="52"/>
                    </a:lnTo>
                    <a:lnTo>
                      <a:pt x="156" y="68"/>
                    </a:lnTo>
                    <a:lnTo>
                      <a:pt x="155" y="85"/>
                    </a:lnTo>
                    <a:lnTo>
                      <a:pt x="152" y="102"/>
                    </a:lnTo>
                    <a:lnTo>
                      <a:pt x="149" y="117"/>
                    </a:lnTo>
                    <a:lnTo>
                      <a:pt x="145" y="141"/>
                    </a:lnTo>
                    <a:lnTo>
                      <a:pt x="141" y="172"/>
                    </a:lnTo>
                    <a:lnTo>
                      <a:pt x="139" y="209"/>
                    </a:lnTo>
                    <a:lnTo>
                      <a:pt x="135" y="248"/>
                    </a:lnTo>
                    <a:lnTo>
                      <a:pt x="131" y="289"/>
                    </a:lnTo>
                    <a:lnTo>
                      <a:pt x="127" y="328"/>
                    </a:lnTo>
                    <a:lnTo>
                      <a:pt x="123" y="364"/>
                    </a:lnTo>
                    <a:lnTo>
                      <a:pt x="119" y="392"/>
                    </a:lnTo>
                    <a:lnTo>
                      <a:pt x="117" y="413"/>
                    </a:lnTo>
                    <a:lnTo>
                      <a:pt x="115" y="430"/>
                    </a:lnTo>
                    <a:lnTo>
                      <a:pt x="114" y="445"/>
                    </a:lnTo>
                    <a:lnTo>
                      <a:pt x="113" y="458"/>
                    </a:lnTo>
                    <a:lnTo>
                      <a:pt x="113" y="471"/>
                    </a:lnTo>
                    <a:lnTo>
                      <a:pt x="113" y="487"/>
                    </a:lnTo>
                    <a:lnTo>
                      <a:pt x="110" y="492"/>
                    </a:lnTo>
                    <a:lnTo>
                      <a:pt x="100" y="496"/>
                    </a:lnTo>
                    <a:lnTo>
                      <a:pt x="84" y="498"/>
                    </a:lnTo>
                    <a:lnTo>
                      <a:pt x="60" y="497"/>
                    </a:lnTo>
                    <a:lnTo>
                      <a:pt x="41" y="493"/>
                    </a:lnTo>
                    <a:lnTo>
                      <a:pt x="25" y="487"/>
                    </a:lnTo>
                    <a:lnTo>
                      <a:pt x="12" y="479"/>
                    </a:lnTo>
                    <a:lnTo>
                      <a:pt x="4" y="472"/>
                    </a:lnTo>
                    <a:lnTo>
                      <a:pt x="0" y="467"/>
                    </a:lnTo>
                    <a:lnTo>
                      <a:pt x="1" y="462"/>
                    </a:lnTo>
                    <a:lnTo>
                      <a:pt x="1" y="447"/>
                    </a:lnTo>
                    <a:lnTo>
                      <a:pt x="3" y="428"/>
                    </a:lnTo>
                    <a:lnTo>
                      <a:pt x="3" y="401"/>
                    </a:lnTo>
                    <a:lnTo>
                      <a:pt x="4" y="371"/>
                    </a:lnTo>
                    <a:lnTo>
                      <a:pt x="5" y="340"/>
                    </a:lnTo>
                    <a:lnTo>
                      <a:pt x="7" y="307"/>
                    </a:lnTo>
                    <a:lnTo>
                      <a:pt x="7" y="276"/>
                    </a:lnTo>
                    <a:lnTo>
                      <a:pt x="8" y="246"/>
                    </a:lnTo>
                    <a:lnTo>
                      <a:pt x="8" y="220"/>
                    </a:lnTo>
                    <a:lnTo>
                      <a:pt x="8" y="199"/>
                    </a:lnTo>
                    <a:lnTo>
                      <a:pt x="7" y="184"/>
                    </a:lnTo>
                    <a:lnTo>
                      <a:pt x="4" y="161"/>
                    </a:lnTo>
                    <a:lnTo>
                      <a:pt x="4" y="137"/>
                    </a:lnTo>
                    <a:lnTo>
                      <a:pt x="8" y="115"/>
                    </a:lnTo>
                    <a:lnTo>
                      <a:pt x="14" y="91"/>
                    </a:lnTo>
                    <a:lnTo>
                      <a:pt x="24" y="62"/>
                    </a:lnTo>
                    <a:lnTo>
                      <a:pt x="34" y="39"/>
                    </a:lnTo>
                    <a:lnTo>
                      <a:pt x="47" y="22"/>
                    </a:lnTo>
                    <a:lnTo>
                      <a:pt x="60" y="10"/>
                    </a:lnTo>
                    <a:lnTo>
                      <a:pt x="75" y="4"/>
                    </a:lnTo>
                    <a:lnTo>
                      <a:pt x="89" y="0"/>
                    </a:lnTo>
                    <a:lnTo>
                      <a:pt x="106" y="0"/>
                    </a:lnTo>
                    <a:close/>
                  </a:path>
                </a:pathLst>
              </a:custGeom>
              <a:solidFill>
                <a:srgbClr val="58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0" name="Freeform 14">
                <a:extLst>
                  <a:ext uri="{FF2B5EF4-FFF2-40B4-BE49-F238E27FC236}">
                    <a16:creationId xmlns:a16="http://schemas.microsoft.com/office/drawing/2014/main" xmlns="" id="{AB571C1D-B9FF-4A99-9FD6-2E5CC1E560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215383" y="4175956"/>
                <a:ext cx="410283" cy="295714"/>
              </a:xfrm>
              <a:custGeom>
                <a:avLst/>
                <a:gdLst>
                  <a:gd name="T0" fmla="*/ 110 w 265"/>
                  <a:gd name="T1" fmla="*/ 0 h 191"/>
                  <a:gd name="T2" fmla="*/ 112 w 265"/>
                  <a:gd name="T3" fmla="*/ 3 h 191"/>
                  <a:gd name="T4" fmla="*/ 120 w 265"/>
                  <a:gd name="T5" fmla="*/ 7 h 191"/>
                  <a:gd name="T6" fmla="*/ 132 w 265"/>
                  <a:gd name="T7" fmla="*/ 15 h 191"/>
                  <a:gd name="T8" fmla="*/ 146 w 265"/>
                  <a:gd name="T9" fmla="*/ 24 h 191"/>
                  <a:gd name="T10" fmla="*/ 162 w 265"/>
                  <a:gd name="T11" fmla="*/ 34 h 191"/>
                  <a:gd name="T12" fmla="*/ 179 w 265"/>
                  <a:gd name="T13" fmla="*/ 43 h 191"/>
                  <a:gd name="T14" fmla="*/ 193 w 265"/>
                  <a:gd name="T15" fmla="*/ 54 h 191"/>
                  <a:gd name="T16" fmla="*/ 208 w 265"/>
                  <a:gd name="T17" fmla="*/ 63 h 191"/>
                  <a:gd name="T18" fmla="*/ 218 w 265"/>
                  <a:gd name="T19" fmla="*/ 70 h 191"/>
                  <a:gd name="T20" fmla="*/ 233 w 265"/>
                  <a:gd name="T21" fmla="*/ 81 h 191"/>
                  <a:gd name="T22" fmla="*/ 246 w 265"/>
                  <a:gd name="T23" fmla="*/ 95 h 191"/>
                  <a:gd name="T24" fmla="*/ 256 w 265"/>
                  <a:gd name="T25" fmla="*/ 108 h 191"/>
                  <a:gd name="T26" fmla="*/ 263 w 265"/>
                  <a:gd name="T27" fmla="*/ 123 h 191"/>
                  <a:gd name="T28" fmla="*/ 265 w 265"/>
                  <a:gd name="T29" fmla="*/ 140 h 191"/>
                  <a:gd name="T30" fmla="*/ 263 w 265"/>
                  <a:gd name="T31" fmla="*/ 159 h 191"/>
                  <a:gd name="T32" fmla="*/ 257 w 265"/>
                  <a:gd name="T33" fmla="*/ 173 h 191"/>
                  <a:gd name="T34" fmla="*/ 247 w 265"/>
                  <a:gd name="T35" fmla="*/ 184 h 191"/>
                  <a:gd name="T36" fmla="*/ 237 w 265"/>
                  <a:gd name="T37" fmla="*/ 189 h 191"/>
                  <a:gd name="T38" fmla="*/ 223 w 265"/>
                  <a:gd name="T39" fmla="*/ 191 h 191"/>
                  <a:gd name="T40" fmla="*/ 210 w 265"/>
                  <a:gd name="T41" fmla="*/ 189 h 191"/>
                  <a:gd name="T42" fmla="*/ 195 w 265"/>
                  <a:gd name="T43" fmla="*/ 182 h 191"/>
                  <a:gd name="T44" fmla="*/ 178 w 265"/>
                  <a:gd name="T45" fmla="*/ 176 h 191"/>
                  <a:gd name="T46" fmla="*/ 161 w 265"/>
                  <a:gd name="T47" fmla="*/ 168 h 191"/>
                  <a:gd name="T48" fmla="*/ 144 w 265"/>
                  <a:gd name="T49" fmla="*/ 160 h 191"/>
                  <a:gd name="T50" fmla="*/ 129 w 265"/>
                  <a:gd name="T51" fmla="*/ 153 h 191"/>
                  <a:gd name="T52" fmla="*/ 119 w 265"/>
                  <a:gd name="T53" fmla="*/ 148 h 191"/>
                  <a:gd name="T54" fmla="*/ 106 w 265"/>
                  <a:gd name="T55" fmla="*/ 143 h 191"/>
                  <a:gd name="T56" fmla="*/ 89 w 265"/>
                  <a:gd name="T57" fmla="*/ 135 h 191"/>
                  <a:gd name="T58" fmla="*/ 72 w 265"/>
                  <a:gd name="T59" fmla="*/ 127 h 191"/>
                  <a:gd name="T60" fmla="*/ 55 w 265"/>
                  <a:gd name="T61" fmla="*/ 119 h 191"/>
                  <a:gd name="T62" fmla="*/ 38 w 265"/>
                  <a:gd name="T63" fmla="*/ 113 h 191"/>
                  <a:gd name="T64" fmla="*/ 23 w 265"/>
                  <a:gd name="T65" fmla="*/ 105 h 191"/>
                  <a:gd name="T66" fmla="*/ 10 w 265"/>
                  <a:gd name="T67" fmla="*/ 100 h 191"/>
                  <a:gd name="T68" fmla="*/ 2 w 265"/>
                  <a:gd name="T69" fmla="*/ 96 h 191"/>
                  <a:gd name="T70" fmla="*/ 0 w 265"/>
                  <a:gd name="T71" fmla="*/ 95 h 191"/>
                  <a:gd name="T72" fmla="*/ 0 w 265"/>
                  <a:gd name="T73" fmla="*/ 76 h 191"/>
                  <a:gd name="T74" fmla="*/ 6 w 265"/>
                  <a:gd name="T75" fmla="*/ 60 h 191"/>
                  <a:gd name="T76" fmla="*/ 15 w 265"/>
                  <a:gd name="T77" fmla="*/ 46 h 191"/>
                  <a:gd name="T78" fmla="*/ 28 w 265"/>
                  <a:gd name="T79" fmla="*/ 34 h 191"/>
                  <a:gd name="T80" fmla="*/ 43 w 265"/>
                  <a:gd name="T81" fmla="*/ 25 h 191"/>
                  <a:gd name="T82" fmla="*/ 59 w 265"/>
                  <a:gd name="T83" fmla="*/ 17 h 191"/>
                  <a:gd name="T84" fmla="*/ 74 w 265"/>
                  <a:gd name="T85" fmla="*/ 11 h 191"/>
                  <a:gd name="T86" fmla="*/ 89 w 265"/>
                  <a:gd name="T87" fmla="*/ 6 h 191"/>
                  <a:gd name="T88" fmla="*/ 99 w 265"/>
                  <a:gd name="T89" fmla="*/ 3 h 191"/>
                  <a:gd name="T90" fmla="*/ 107 w 265"/>
                  <a:gd name="T91" fmla="*/ 2 h 191"/>
                  <a:gd name="T92" fmla="*/ 110 w 265"/>
                  <a:gd name="T93" fmla="*/ 0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65" h="191">
                    <a:moveTo>
                      <a:pt x="110" y="0"/>
                    </a:moveTo>
                    <a:lnTo>
                      <a:pt x="112" y="3"/>
                    </a:lnTo>
                    <a:lnTo>
                      <a:pt x="120" y="7"/>
                    </a:lnTo>
                    <a:lnTo>
                      <a:pt x="132" y="15"/>
                    </a:lnTo>
                    <a:lnTo>
                      <a:pt x="146" y="24"/>
                    </a:lnTo>
                    <a:lnTo>
                      <a:pt x="162" y="34"/>
                    </a:lnTo>
                    <a:lnTo>
                      <a:pt x="179" y="43"/>
                    </a:lnTo>
                    <a:lnTo>
                      <a:pt x="193" y="54"/>
                    </a:lnTo>
                    <a:lnTo>
                      <a:pt x="208" y="63"/>
                    </a:lnTo>
                    <a:lnTo>
                      <a:pt x="218" y="70"/>
                    </a:lnTo>
                    <a:lnTo>
                      <a:pt x="233" y="81"/>
                    </a:lnTo>
                    <a:lnTo>
                      <a:pt x="246" y="95"/>
                    </a:lnTo>
                    <a:lnTo>
                      <a:pt x="256" y="108"/>
                    </a:lnTo>
                    <a:lnTo>
                      <a:pt x="263" y="123"/>
                    </a:lnTo>
                    <a:lnTo>
                      <a:pt x="265" y="140"/>
                    </a:lnTo>
                    <a:lnTo>
                      <a:pt x="263" y="159"/>
                    </a:lnTo>
                    <a:lnTo>
                      <a:pt x="257" y="173"/>
                    </a:lnTo>
                    <a:lnTo>
                      <a:pt x="247" y="184"/>
                    </a:lnTo>
                    <a:lnTo>
                      <a:pt x="237" y="189"/>
                    </a:lnTo>
                    <a:lnTo>
                      <a:pt x="223" y="191"/>
                    </a:lnTo>
                    <a:lnTo>
                      <a:pt x="210" y="189"/>
                    </a:lnTo>
                    <a:lnTo>
                      <a:pt x="195" y="182"/>
                    </a:lnTo>
                    <a:lnTo>
                      <a:pt x="178" y="176"/>
                    </a:lnTo>
                    <a:lnTo>
                      <a:pt x="161" y="168"/>
                    </a:lnTo>
                    <a:lnTo>
                      <a:pt x="144" y="160"/>
                    </a:lnTo>
                    <a:lnTo>
                      <a:pt x="129" y="153"/>
                    </a:lnTo>
                    <a:lnTo>
                      <a:pt x="119" y="148"/>
                    </a:lnTo>
                    <a:lnTo>
                      <a:pt x="106" y="143"/>
                    </a:lnTo>
                    <a:lnTo>
                      <a:pt x="89" y="135"/>
                    </a:lnTo>
                    <a:lnTo>
                      <a:pt x="72" y="127"/>
                    </a:lnTo>
                    <a:lnTo>
                      <a:pt x="55" y="119"/>
                    </a:lnTo>
                    <a:lnTo>
                      <a:pt x="38" y="113"/>
                    </a:lnTo>
                    <a:lnTo>
                      <a:pt x="23" y="105"/>
                    </a:lnTo>
                    <a:lnTo>
                      <a:pt x="10" y="100"/>
                    </a:lnTo>
                    <a:lnTo>
                      <a:pt x="2" y="96"/>
                    </a:lnTo>
                    <a:lnTo>
                      <a:pt x="0" y="95"/>
                    </a:lnTo>
                    <a:lnTo>
                      <a:pt x="0" y="76"/>
                    </a:lnTo>
                    <a:lnTo>
                      <a:pt x="6" y="60"/>
                    </a:lnTo>
                    <a:lnTo>
                      <a:pt x="15" y="46"/>
                    </a:lnTo>
                    <a:lnTo>
                      <a:pt x="28" y="34"/>
                    </a:lnTo>
                    <a:lnTo>
                      <a:pt x="43" y="25"/>
                    </a:lnTo>
                    <a:lnTo>
                      <a:pt x="59" y="17"/>
                    </a:lnTo>
                    <a:lnTo>
                      <a:pt x="74" y="11"/>
                    </a:lnTo>
                    <a:lnTo>
                      <a:pt x="89" y="6"/>
                    </a:lnTo>
                    <a:lnTo>
                      <a:pt x="99" y="3"/>
                    </a:lnTo>
                    <a:lnTo>
                      <a:pt x="107" y="2"/>
                    </a:lnTo>
                    <a:lnTo>
                      <a:pt x="110" y="0"/>
                    </a:lnTo>
                    <a:close/>
                  </a:path>
                </a:pathLst>
              </a:custGeom>
              <a:solidFill>
                <a:srgbClr val="F8D1B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1" name="Freeform 15">
                <a:extLst>
                  <a:ext uri="{FF2B5EF4-FFF2-40B4-BE49-F238E27FC236}">
                    <a16:creationId xmlns:a16="http://schemas.microsoft.com/office/drawing/2014/main" xmlns="" id="{C0158ECE-95BF-4F71-B8D1-B7E104BB88F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326856" y="4030422"/>
                <a:ext cx="414928" cy="397897"/>
              </a:xfrm>
              <a:custGeom>
                <a:avLst/>
                <a:gdLst>
                  <a:gd name="T0" fmla="*/ 97 w 268"/>
                  <a:gd name="T1" fmla="*/ 0 h 257"/>
                  <a:gd name="T2" fmla="*/ 102 w 268"/>
                  <a:gd name="T3" fmla="*/ 3 h 257"/>
                  <a:gd name="T4" fmla="*/ 111 w 268"/>
                  <a:gd name="T5" fmla="*/ 8 h 257"/>
                  <a:gd name="T6" fmla="*/ 126 w 268"/>
                  <a:gd name="T7" fmla="*/ 17 h 257"/>
                  <a:gd name="T8" fmla="*/ 141 w 268"/>
                  <a:gd name="T9" fmla="*/ 29 h 257"/>
                  <a:gd name="T10" fmla="*/ 158 w 268"/>
                  <a:gd name="T11" fmla="*/ 41 h 257"/>
                  <a:gd name="T12" fmla="*/ 177 w 268"/>
                  <a:gd name="T13" fmla="*/ 55 h 257"/>
                  <a:gd name="T14" fmla="*/ 196 w 268"/>
                  <a:gd name="T15" fmla="*/ 69 h 257"/>
                  <a:gd name="T16" fmla="*/ 215 w 268"/>
                  <a:gd name="T17" fmla="*/ 82 h 257"/>
                  <a:gd name="T18" fmla="*/ 232 w 268"/>
                  <a:gd name="T19" fmla="*/ 96 h 257"/>
                  <a:gd name="T20" fmla="*/ 246 w 268"/>
                  <a:gd name="T21" fmla="*/ 106 h 257"/>
                  <a:gd name="T22" fmla="*/ 258 w 268"/>
                  <a:gd name="T23" fmla="*/ 115 h 257"/>
                  <a:gd name="T24" fmla="*/ 266 w 268"/>
                  <a:gd name="T25" fmla="*/ 122 h 257"/>
                  <a:gd name="T26" fmla="*/ 268 w 268"/>
                  <a:gd name="T27" fmla="*/ 123 h 257"/>
                  <a:gd name="T28" fmla="*/ 267 w 268"/>
                  <a:gd name="T29" fmla="*/ 126 h 257"/>
                  <a:gd name="T30" fmla="*/ 263 w 268"/>
                  <a:gd name="T31" fmla="*/ 132 h 257"/>
                  <a:gd name="T32" fmla="*/ 257 w 268"/>
                  <a:gd name="T33" fmla="*/ 143 h 257"/>
                  <a:gd name="T34" fmla="*/ 250 w 268"/>
                  <a:gd name="T35" fmla="*/ 156 h 257"/>
                  <a:gd name="T36" fmla="*/ 242 w 268"/>
                  <a:gd name="T37" fmla="*/ 170 h 257"/>
                  <a:gd name="T38" fmla="*/ 234 w 268"/>
                  <a:gd name="T39" fmla="*/ 186 h 257"/>
                  <a:gd name="T40" fmla="*/ 228 w 268"/>
                  <a:gd name="T41" fmla="*/ 200 h 257"/>
                  <a:gd name="T42" fmla="*/ 217 w 268"/>
                  <a:gd name="T43" fmla="*/ 219 h 257"/>
                  <a:gd name="T44" fmla="*/ 208 w 268"/>
                  <a:gd name="T45" fmla="*/ 234 h 257"/>
                  <a:gd name="T46" fmla="*/ 202 w 268"/>
                  <a:gd name="T47" fmla="*/ 246 h 257"/>
                  <a:gd name="T48" fmla="*/ 196 w 268"/>
                  <a:gd name="T49" fmla="*/ 254 h 257"/>
                  <a:gd name="T50" fmla="*/ 195 w 268"/>
                  <a:gd name="T51" fmla="*/ 257 h 257"/>
                  <a:gd name="T52" fmla="*/ 192 w 268"/>
                  <a:gd name="T53" fmla="*/ 257 h 257"/>
                  <a:gd name="T54" fmla="*/ 185 w 268"/>
                  <a:gd name="T55" fmla="*/ 253 h 257"/>
                  <a:gd name="T56" fmla="*/ 174 w 268"/>
                  <a:gd name="T57" fmla="*/ 247 h 257"/>
                  <a:gd name="T58" fmla="*/ 160 w 268"/>
                  <a:gd name="T59" fmla="*/ 241 h 257"/>
                  <a:gd name="T60" fmla="*/ 144 w 268"/>
                  <a:gd name="T61" fmla="*/ 234 h 257"/>
                  <a:gd name="T62" fmla="*/ 128 w 268"/>
                  <a:gd name="T63" fmla="*/ 226 h 257"/>
                  <a:gd name="T64" fmla="*/ 113 w 268"/>
                  <a:gd name="T65" fmla="*/ 219 h 257"/>
                  <a:gd name="T66" fmla="*/ 98 w 268"/>
                  <a:gd name="T67" fmla="*/ 211 h 257"/>
                  <a:gd name="T68" fmla="*/ 69 w 268"/>
                  <a:gd name="T69" fmla="*/ 196 h 257"/>
                  <a:gd name="T70" fmla="*/ 44 w 268"/>
                  <a:gd name="T71" fmla="*/ 185 h 257"/>
                  <a:gd name="T72" fmla="*/ 22 w 268"/>
                  <a:gd name="T73" fmla="*/ 173 h 257"/>
                  <a:gd name="T74" fmla="*/ 0 w 268"/>
                  <a:gd name="T75" fmla="*/ 160 h 257"/>
                  <a:gd name="T76" fmla="*/ 3 w 268"/>
                  <a:gd name="T77" fmla="*/ 157 h 257"/>
                  <a:gd name="T78" fmla="*/ 9 w 268"/>
                  <a:gd name="T79" fmla="*/ 148 h 257"/>
                  <a:gd name="T80" fmla="*/ 20 w 268"/>
                  <a:gd name="T81" fmla="*/ 136 h 257"/>
                  <a:gd name="T82" fmla="*/ 35 w 268"/>
                  <a:gd name="T83" fmla="*/ 122 h 257"/>
                  <a:gd name="T84" fmla="*/ 58 w 268"/>
                  <a:gd name="T85" fmla="*/ 107 h 257"/>
                  <a:gd name="T86" fmla="*/ 85 w 268"/>
                  <a:gd name="T87" fmla="*/ 93 h 257"/>
                  <a:gd name="T88" fmla="*/ 101 w 268"/>
                  <a:gd name="T89" fmla="*/ 84 h 257"/>
                  <a:gd name="T90" fmla="*/ 109 w 268"/>
                  <a:gd name="T91" fmla="*/ 73 h 257"/>
                  <a:gd name="T92" fmla="*/ 113 w 268"/>
                  <a:gd name="T93" fmla="*/ 62 h 257"/>
                  <a:gd name="T94" fmla="*/ 111 w 268"/>
                  <a:gd name="T95" fmla="*/ 48 h 257"/>
                  <a:gd name="T96" fmla="*/ 109 w 268"/>
                  <a:gd name="T97" fmla="*/ 37 h 257"/>
                  <a:gd name="T98" fmla="*/ 103 w 268"/>
                  <a:gd name="T99" fmla="*/ 25 h 257"/>
                  <a:gd name="T100" fmla="*/ 99 w 268"/>
                  <a:gd name="T101" fmla="*/ 14 h 257"/>
                  <a:gd name="T102" fmla="*/ 96 w 268"/>
                  <a:gd name="T103" fmla="*/ 7 h 257"/>
                  <a:gd name="T104" fmla="*/ 94 w 268"/>
                  <a:gd name="T105" fmla="*/ 1 h 257"/>
                  <a:gd name="T106" fmla="*/ 97 w 268"/>
                  <a:gd name="T107" fmla="*/ 0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68" h="257">
                    <a:moveTo>
                      <a:pt x="97" y="0"/>
                    </a:moveTo>
                    <a:lnTo>
                      <a:pt x="102" y="3"/>
                    </a:lnTo>
                    <a:lnTo>
                      <a:pt x="111" y="8"/>
                    </a:lnTo>
                    <a:lnTo>
                      <a:pt x="126" y="17"/>
                    </a:lnTo>
                    <a:lnTo>
                      <a:pt x="141" y="29"/>
                    </a:lnTo>
                    <a:lnTo>
                      <a:pt x="158" y="41"/>
                    </a:lnTo>
                    <a:lnTo>
                      <a:pt x="177" y="55"/>
                    </a:lnTo>
                    <a:lnTo>
                      <a:pt x="196" y="69"/>
                    </a:lnTo>
                    <a:lnTo>
                      <a:pt x="215" y="82"/>
                    </a:lnTo>
                    <a:lnTo>
                      <a:pt x="232" y="96"/>
                    </a:lnTo>
                    <a:lnTo>
                      <a:pt x="246" y="106"/>
                    </a:lnTo>
                    <a:lnTo>
                      <a:pt x="258" y="115"/>
                    </a:lnTo>
                    <a:lnTo>
                      <a:pt x="266" y="122"/>
                    </a:lnTo>
                    <a:lnTo>
                      <a:pt x="268" y="123"/>
                    </a:lnTo>
                    <a:lnTo>
                      <a:pt x="267" y="126"/>
                    </a:lnTo>
                    <a:lnTo>
                      <a:pt x="263" y="132"/>
                    </a:lnTo>
                    <a:lnTo>
                      <a:pt x="257" y="143"/>
                    </a:lnTo>
                    <a:lnTo>
                      <a:pt x="250" y="156"/>
                    </a:lnTo>
                    <a:lnTo>
                      <a:pt x="242" y="170"/>
                    </a:lnTo>
                    <a:lnTo>
                      <a:pt x="234" y="186"/>
                    </a:lnTo>
                    <a:lnTo>
                      <a:pt x="228" y="200"/>
                    </a:lnTo>
                    <a:lnTo>
                      <a:pt x="217" y="219"/>
                    </a:lnTo>
                    <a:lnTo>
                      <a:pt x="208" y="234"/>
                    </a:lnTo>
                    <a:lnTo>
                      <a:pt x="202" y="246"/>
                    </a:lnTo>
                    <a:lnTo>
                      <a:pt x="196" y="254"/>
                    </a:lnTo>
                    <a:lnTo>
                      <a:pt x="195" y="257"/>
                    </a:lnTo>
                    <a:lnTo>
                      <a:pt x="192" y="257"/>
                    </a:lnTo>
                    <a:lnTo>
                      <a:pt x="185" y="253"/>
                    </a:lnTo>
                    <a:lnTo>
                      <a:pt x="174" y="247"/>
                    </a:lnTo>
                    <a:lnTo>
                      <a:pt x="160" y="241"/>
                    </a:lnTo>
                    <a:lnTo>
                      <a:pt x="144" y="234"/>
                    </a:lnTo>
                    <a:lnTo>
                      <a:pt x="128" y="226"/>
                    </a:lnTo>
                    <a:lnTo>
                      <a:pt x="113" y="219"/>
                    </a:lnTo>
                    <a:lnTo>
                      <a:pt x="98" y="211"/>
                    </a:lnTo>
                    <a:lnTo>
                      <a:pt x="69" y="196"/>
                    </a:lnTo>
                    <a:lnTo>
                      <a:pt x="44" y="185"/>
                    </a:lnTo>
                    <a:lnTo>
                      <a:pt x="22" y="173"/>
                    </a:lnTo>
                    <a:lnTo>
                      <a:pt x="0" y="160"/>
                    </a:lnTo>
                    <a:lnTo>
                      <a:pt x="3" y="157"/>
                    </a:lnTo>
                    <a:lnTo>
                      <a:pt x="9" y="148"/>
                    </a:lnTo>
                    <a:lnTo>
                      <a:pt x="20" y="136"/>
                    </a:lnTo>
                    <a:lnTo>
                      <a:pt x="35" y="122"/>
                    </a:lnTo>
                    <a:lnTo>
                      <a:pt x="58" y="107"/>
                    </a:lnTo>
                    <a:lnTo>
                      <a:pt x="85" y="93"/>
                    </a:lnTo>
                    <a:lnTo>
                      <a:pt x="101" y="84"/>
                    </a:lnTo>
                    <a:lnTo>
                      <a:pt x="109" y="73"/>
                    </a:lnTo>
                    <a:lnTo>
                      <a:pt x="113" y="62"/>
                    </a:lnTo>
                    <a:lnTo>
                      <a:pt x="111" y="48"/>
                    </a:lnTo>
                    <a:lnTo>
                      <a:pt x="109" y="37"/>
                    </a:lnTo>
                    <a:lnTo>
                      <a:pt x="103" y="25"/>
                    </a:lnTo>
                    <a:lnTo>
                      <a:pt x="99" y="14"/>
                    </a:lnTo>
                    <a:lnTo>
                      <a:pt x="96" y="7"/>
                    </a:lnTo>
                    <a:lnTo>
                      <a:pt x="94" y="1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rgbClr val="00004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2" name="Freeform 16">
                <a:extLst>
                  <a:ext uri="{FF2B5EF4-FFF2-40B4-BE49-F238E27FC236}">
                    <a16:creationId xmlns:a16="http://schemas.microsoft.com/office/drawing/2014/main" xmlns="" id="{144402D6-CA1F-4086-869D-162DC51391E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481680" y="3945269"/>
                <a:ext cx="665742" cy="1077573"/>
              </a:xfrm>
              <a:custGeom>
                <a:avLst/>
                <a:gdLst>
                  <a:gd name="T0" fmla="*/ 237 w 430"/>
                  <a:gd name="T1" fmla="*/ 0 h 696"/>
                  <a:gd name="T2" fmla="*/ 271 w 430"/>
                  <a:gd name="T3" fmla="*/ 3 h 696"/>
                  <a:gd name="T4" fmla="*/ 286 w 430"/>
                  <a:gd name="T5" fmla="*/ 4 h 696"/>
                  <a:gd name="T6" fmla="*/ 295 w 430"/>
                  <a:gd name="T7" fmla="*/ 11 h 696"/>
                  <a:gd name="T8" fmla="*/ 320 w 430"/>
                  <a:gd name="T9" fmla="*/ 25 h 696"/>
                  <a:gd name="T10" fmla="*/ 348 w 430"/>
                  <a:gd name="T11" fmla="*/ 43 h 696"/>
                  <a:gd name="T12" fmla="*/ 375 w 430"/>
                  <a:gd name="T13" fmla="*/ 59 h 696"/>
                  <a:gd name="T14" fmla="*/ 388 w 430"/>
                  <a:gd name="T15" fmla="*/ 69 h 696"/>
                  <a:gd name="T16" fmla="*/ 394 w 430"/>
                  <a:gd name="T17" fmla="*/ 90 h 696"/>
                  <a:gd name="T18" fmla="*/ 402 w 430"/>
                  <a:gd name="T19" fmla="*/ 132 h 696"/>
                  <a:gd name="T20" fmla="*/ 409 w 430"/>
                  <a:gd name="T21" fmla="*/ 186 h 696"/>
                  <a:gd name="T22" fmla="*/ 413 w 430"/>
                  <a:gd name="T23" fmla="*/ 254 h 696"/>
                  <a:gd name="T24" fmla="*/ 411 w 430"/>
                  <a:gd name="T25" fmla="*/ 327 h 696"/>
                  <a:gd name="T26" fmla="*/ 414 w 430"/>
                  <a:gd name="T27" fmla="*/ 390 h 696"/>
                  <a:gd name="T28" fmla="*/ 416 w 430"/>
                  <a:gd name="T29" fmla="*/ 431 h 696"/>
                  <a:gd name="T30" fmla="*/ 420 w 430"/>
                  <a:gd name="T31" fmla="*/ 488 h 696"/>
                  <a:gd name="T32" fmla="*/ 424 w 430"/>
                  <a:gd name="T33" fmla="*/ 550 h 696"/>
                  <a:gd name="T34" fmla="*/ 428 w 430"/>
                  <a:gd name="T35" fmla="*/ 602 h 696"/>
                  <a:gd name="T36" fmla="*/ 430 w 430"/>
                  <a:gd name="T37" fmla="*/ 635 h 696"/>
                  <a:gd name="T38" fmla="*/ 430 w 430"/>
                  <a:gd name="T39" fmla="*/ 641 h 696"/>
                  <a:gd name="T40" fmla="*/ 420 w 430"/>
                  <a:gd name="T41" fmla="*/ 651 h 696"/>
                  <a:gd name="T42" fmla="*/ 401 w 430"/>
                  <a:gd name="T43" fmla="*/ 666 h 696"/>
                  <a:gd name="T44" fmla="*/ 365 w 430"/>
                  <a:gd name="T45" fmla="*/ 682 h 696"/>
                  <a:gd name="T46" fmla="*/ 312 w 430"/>
                  <a:gd name="T47" fmla="*/ 693 h 696"/>
                  <a:gd name="T48" fmla="*/ 228 w 430"/>
                  <a:gd name="T49" fmla="*/ 696 h 696"/>
                  <a:gd name="T50" fmla="*/ 152 w 430"/>
                  <a:gd name="T51" fmla="*/ 691 h 696"/>
                  <a:gd name="T52" fmla="*/ 102 w 430"/>
                  <a:gd name="T53" fmla="*/ 682 h 696"/>
                  <a:gd name="T54" fmla="*/ 71 w 430"/>
                  <a:gd name="T55" fmla="*/ 672 h 696"/>
                  <a:gd name="T56" fmla="*/ 56 w 430"/>
                  <a:gd name="T57" fmla="*/ 664 h 696"/>
                  <a:gd name="T58" fmla="*/ 53 w 430"/>
                  <a:gd name="T59" fmla="*/ 660 h 696"/>
                  <a:gd name="T60" fmla="*/ 53 w 430"/>
                  <a:gd name="T61" fmla="*/ 614 h 696"/>
                  <a:gd name="T62" fmla="*/ 55 w 430"/>
                  <a:gd name="T63" fmla="*/ 554 h 696"/>
                  <a:gd name="T64" fmla="*/ 60 w 430"/>
                  <a:gd name="T65" fmla="*/ 487 h 696"/>
                  <a:gd name="T66" fmla="*/ 64 w 430"/>
                  <a:gd name="T67" fmla="*/ 425 h 696"/>
                  <a:gd name="T68" fmla="*/ 66 w 430"/>
                  <a:gd name="T69" fmla="*/ 380 h 696"/>
                  <a:gd name="T70" fmla="*/ 62 w 430"/>
                  <a:gd name="T71" fmla="*/ 352 h 696"/>
                  <a:gd name="T72" fmla="*/ 49 w 430"/>
                  <a:gd name="T73" fmla="*/ 330 h 696"/>
                  <a:gd name="T74" fmla="*/ 30 w 430"/>
                  <a:gd name="T75" fmla="*/ 304 h 696"/>
                  <a:gd name="T76" fmla="*/ 13 w 430"/>
                  <a:gd name="T77" fmla="*/ 261 h 696"/>
                  <a:gd name="T78" fmla="*/ 1 w 430"/>
                  <a:gd name="T79" fmla="*/ 198 h 696"/>
                  <a:gd name="T80" fmla="*/ 0 w 430"/>
                  <a:gd name="T81" fmla="*/ 148 h 696"/>
                  <a:gd name="T82" fmla="*/ 3 w 430"/>
                  <a:gd name="T83" fmla="*/ 115 h 696"/>
                  <a:gd name="T84" fmla="*/ 5 w 430"/>
                  <a:gd name="T85" fmla="*/ 101 h 696"/>
                  <a:gd name="T86" fmla="*/ 130 w 430"/>
                  <a:gd name="T87" fmla="*/ 16 h 696"/>
                  <a:gd name="T88" fmla="*/ 169 w 430"/>
                  <a:gd name="T89" fmla="*/ 4 h 696"/>
                  <a:gd name="T90" fmla="*/ 215 w 430"/>
                  <a:gd name="T91" fmla="*/ 0 h 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30" h="696">
                    <a:moveTo>
                      <a:pt x="215" y="0"/>
                    </a:moveTo>
                    <a:lnTo>
                      <a:pt x="237" y="0"/>
                    </a:lnTo>
                    <a:lnTo>
                      <a:pt x="255" y="1"/>
                    </a:lnTo>
                    <a:lnTo>
                      <a:pt x="271" y="3"/>
                    </a:lnTo>
                    <a:lnTo>
                      <a:pt x="282" y="4"/>
                    </a:lnTo>
                    <a:lnTo>
                      <a:pt x="286" y="4"/>
                    </a:lnTo>
                    <a:lnTo>
                      <a:pt x="288" y="5"/>
                    </a:lnTo>
                    <a:lnTo>
                      <a:pt x="295" y="11"/>
                    </a:lnTo>
                    <a:lnTo>
                      <a:pt x="306" y="17"/>
                    </a:lnTo>
                    <a:lnTo>
                      <a:pt x="320" y="25"/>
                    </a:lnTo>
                    <a:lnTo>
                      <a:pt x="334" y="34"/>
                    </a:lnTo>
                    <a:lnTo>
                      <a:pt x="348" y="43"/>
                    </a:lnTo>
                    <a:lnTo>
                      <a:pt x="363" y="51"/>
                    </a:lnTo>
                    <a:lnTo>
                      <a:pt x="375" y="59"/>
                    </a:lnTo>
                    <a:lnTo>
                      <a:pt x="382" y="65"/>
                    </a:lnTo>
                    <a:lnTo>
                      <a:pt x="388" y="69"/>
                    </a:lnTo>
                    <a:lnTo>
                      <a:pt x="390" y="77"/>
                    </a:lnTo>
                    <a:lnTo>
                      <a:pt x="394" y="90"/>
                    </a:lnTo>
                    <a:lnTo>
                      <a:pt x="398" y="109"/>
                    </a:lnTo>
                    <a:lnTo>
                      <a:pt x="402" y="132"/>
                    </a:lnTo>
                    <a:lnTo>
                      <a:pt x="405" y="158"/>
                    </a:lnTo>
                    <a:lnTo>
                      <a:pt x="409" y="186"/>
                    </a:lnTo>
                    <a:lnTo>
                      <a:pt x="411" y="217"/>
                    </a:lnTo>
                    <a:lnTo>
                      <a:pt x="413" y="254"/>
                    </a:lnTo>
                    <a:lnTo>
                      <a:pt x="411" y="291"/>
                    </a:lnTo>
                    <a:lnTo>
                      <a:pt x="411" y="327"/>
                    </a:lnTo>
                    <a:lnTo>
                      <a:pt x="411" y="361"/>
                    </a:lnTo>
                    <a:lnTo>
                      <a:pt x="414" y="390"/>
                    </a:lnTo>
                    <a:lnTo>
                      <a:pt x="415" y="408"/>
                    </a:lnTo>
                    <a:lnTo>
                      <a:pt x="416" y="431"/>
                    </a:lnTo>
                    <a:lnTo>
                      <a:pt x="419" y="458"/>
                    </a:lnTo>
                    <a:lnTo>
                      <a:pt x="420" y="488"/>
                    </a:lnTo>
                    <a:lnTo>
                      <a:pt x="423" y="520"/>
                    </a:lnTo>
                    <a:lnTo>
                      <a:pt x="424" y="550"/>
                    </a:lnTo>
                    <a:lnTo>
                      <a:pt x="426" y="577"/>
                    </a:lnTo>
                    <a:lnTo>
                      <a:pt x="428" y="602"/>
                    </a:lnTo>
                    <a:lnTo>
                      <a:pt x="428" y="622"/>
                    </a:lnTo>
                    <a:lnTo>
                      <a:pt x="430" y="635"/>
                    </a:lnTo>
                    <a:lnTo>
                      <a:pt x="430" y="640"/>
                    </a:lnTo>
                    <a:lnTo>
                      <a:pt x="430" y="641"/>
                    </a:lnTo>
                    <a:lnTo>
                      <a:pt x="426" y="645"/>
                    </a:lnTo>
                    <a:lnTo>
                      <a:pt x="420" y="651"/>
                    </a:lnTo>
                    <a:lnTo>
                      <a:pt x="413" y="659"/>
                    </a:lnTo>
                    <a:lnTo>
                      <a:pt x="401" y="666"/>
                    </a:lnTo>
                    <a:lnTo>
                      <a:pt x="386" y="674"/>
                    </a:lnTo>
                    <a:lnTo>
                      <a:pt x="365" y="682"/>
                    </a:lnTo>
                    <a:lnTo>
                      <a:pt x="342" y="689"/>
                    </a:lnTo>
                    <a:lnTo>
                      <a:pt x="312" y="693"/>
                    </a:lnTo>
                    <a:lnTo>
                      <a:pt x="275" y="695"/>
                    </a:lnTo>
                    <a:lnTo>
                      <a:pt x="228" y="696"/>
                    </a:lnTo>
                    <a:lnTo>
                      <a:pt x="187" y="694"/>
                    </a:lnTo>
                    <a:lnTo>
                      <a:pt x="152" y="691"/>
                    </a:lnTo>
                    <a:lnTo>
                      <a:pt x="125" y="687"/>
                    </a:lnTo>
                    <a:lnTo>
                      <a:pt x="102" y="682"/>
                    </a:lnTo>
                    <a:lnTo>
                      <a:pt x="84" y="677"/>
                    </a:lnTo>
                    <a:lnTo>
                      <a:pt x="71" y="672"/>
                    </a:lnTo>
                    <a:lnTo>
                      <a:pt x="62" y="668"/>
                    </a:lnTo>
                    <a:lnTo>
                      <a:pt x="56" y="664"/>
                    </a:lnTo>
                    <a:lnTo>
                      <a:pt x="53" y="661"/>
                    </a:lnTo>
                    <a:lnTo>
                      <a:pt x="53" y="660"/>
                    </a:lnTo>
                    <a:lnTo>
                      <a:pt x="51" y="640"/>
                    </a:lnTo>
                    <a:lnTo>
                      <a:pt x="53" y="614"/>
                    </a:lnTo>
                    <a:lnTo>
                      <a:pt x="54" y="585"/>
                    </a:lnTo>
                    <a:lnTo>
                      <a:pt x="55" y="554"/>
                    </a:lnTo>
                    <a:lnTo>
                      <a:pt x="58" y="521"/>
                    </a:lnTo>
                    <a:lnTo>
                      <a:pt x="60" y="487"/>
                    </a:lnTo>
                    <a:lnTo>
                      <a:pt x="62" y="456"/>
                    </a:lnTo>
                    <a:lnTo>
                      <a:pt x="64" y="425"/>
                    </a:lnTo>
                    <a:lnTo>
                      <a:pt x="66" y="401"/>
                    </a:lnTo>
                    <a:lnTo>
                      <a:pt x="66" y="380"/>
                    </a:lnTo>
                    <a:lnTo>
                      <a:pt x="64" y="365"/>
                    </a:lnTo>
                    <a:lnTo>
                      <a:pt x="62" y="352"/>
                    </a:lnTo>
                    <a:lnTo>
                      <a:pt x="56" y="340"/>
                    </a:lnTo>
                    <a:lnTo>
                      <a:pt x="49" y="330"/>
                    </a:lnTo>
                    <a:lnTo>
                      <a:pt x="39" y="318"/>
                    </a:lnTo>
                    <a:lnTo>
                      <a:pt x="30" y="304"/>
                    </a:lnTo>
                    <a:lnTo>
                      <a:pt x="22" y="284"/>
                    </a:lnTo>
                    <a:lnTo>
                      <a:pt x="13" y="261"/>
                    </a:lnTo>
                    <a:lnTo>
                      <a:pt x="7" y="230"/>
                    </a:lnTo>
                    <a:lnTo>
                      <a:pt x="1" y="198"/>
                    </a:lnTo>
                    <a:lnTo>
                      <a:pt x="0" y="170"/>
                    </a:lnTo>
                    <a:lnTo>
                      <a:pt x="0" y="148"/>
                    </a:lnTo>
                    <a:lnTo>
                      <a:pt x="0" y="130"/>
                    </a:lnTo>
                    <a:lnTo>
                      <a:pt x="3" y="115"/>
                    </a:lnTo>
                    <a:lnTo>
                      <a:pt x="4" y="106"/>
                    </a:lnTo>
                    <a:lnTo>
                      <a:pt x="5" y="101"/>
                    </a:lnTo>
                    <a:lnTo>
                      <a:pt x="7" y="98"/>
                    </a:lnTo>
                    <a:lnTo>
                      <a:pt x="130" y="16"/>
                    </a:lnTo>
                    <a:lnTo>
                      <a:pt x="148" y="8"/>
                    </a:lnTo>
                    <a:lnTo>
                      <a:pt x="169" y="4"/>
                    </a:lnTo>
                    <a:lnTo>
                      <a:pt x="193" y="1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00117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3" name="Freeform 17">
                <a:extLst>
                  <a:ext uri="{FF2B5EF4-FFF2-40B4-BE49-F238E27FC236}">
                    <a16:creationId xmlns:a16="http://schemas.microsoft.com/office/drawing/2014/main" xmlns="" id="{A0903184-D57A-455C-B439-A2079EE7E2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701529" y="3839989"/>
                <a:ext cx="226043" cy="218302"/>
              </a:xfrm>
              <a:custGeom>
                <a:avLst/>
                <a:gdLst>
                  <a:gd name="T0" fmla="*/ 146 w 146"/>
                  <a:gd name="T1" fmla="*/ 0 h 141"/>
                  <a:gd name="T2" fmla="*/ 146 w 146"/>
                  <a:gd name="T3" fmla="*/ 113 h 141"/>
                  <a:gd name="T4" fmla="*/ 132 w 146"/>
                  <a:gd name="T5" fmla="*/ 128 h 141"/>
                  <a:gd name="T6" fmla="*/ 115 w 146"/>
                  <a:gd name="T7" fmla="*/ 137 h 141"/>
                  <a:gd name="T8" fmla="*/ 94 w 146"/>
                  <a:gd name="T9" fmla="*/ 141 h 141"/>
                  <a:gd name="T10" fmla="*/ 73 w 146"/>
                  <a:gd name="T11" fmla="*/ 140 h 141"/>
                  <a:gd name="T12" fmla="*/ 52 w 146"/>
                  <a:gd name="T13" fmla="*/ 133 h 141"/>
                  <a:gd name="T14" fmla="*/ 32 w 146"/>
                  <a:gd name="T15" fmla="*/ 123 h 141"/>
                  <a:gd name="T16" fmla="*/ 14 w 146"/>
                  <a:gd name="T17" fmla="*/ 107 h 141"/>
                  <a:gd name="T18" fmla="*/ 0 w 146"/>
                  <a:gd name="T19" fmla="*/ 88 h 141"/>
                  <a:gd name="T20" fmla="*/ 0 w 146"/>
                  <a:gd name="T21" fmla="*/ 26 h 141"/>
                  <a:gd name="T22" fmla="*/ 48 w 146"/>
                  <a:gd name="T23" fmla="*/ 18 h 141"/>
                  <a:gd name="T24" fmla="*/ 96 w 146"/>
                  <a:gd name="T25" fmla="*/ 8 h 141"/>
                  <a:gd name="T26" fmla="*/ 146 w 146"/>
                  <a:gd name="T27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6" h="141">
                    <a:moveTo>
                      <a:pt x="146" y="0"/>
                    </a:moveTo>
                    <a:lnTo>
                      <a:pt x="146" y="113"/>
                    </a:lnTo>
                    <a:lnTo>
                      <a:pt x="132" y="128"/>
                    </a:lnTo>
                    <a:lnTo>
                      <a:pt x="115" y="137"/>
                    </a:lnTo>
                    <a:lnTo>
                      <a:pt x="94" y="141"/>
                    </a:lnTo>
                    <a:lnTo>
                      <a:pt x="73" y="140"/>
                    </a:lnTo>
                    <a:lnTo>
                      <a:pt x="52" y="133"/>
                    </a:lnTo>
                    <a:lnTo>
                      <a:pt x="32" y="123"/>
                    </a:lnTo>
                    <a:lnTo>
                      <a:pt x="14" y="107"/>
                    </a:lnTo>
                    <a:lnTo>
                      <a:pt x="0" y="88"/>
                    </a:lnTo>
                    <a:lnTo>
                      <a:pt x="0" y="26"/>
                    </a:lnTo>
                    <a:lnTo>
                      <a:pt x="48" y="18"/>
                    </a:lnTo>
                    <a:lnTo>
                      <a:pt x="96" y="8"/>
                    </a:lnTo>
                    <a:lnTo>
                      <a:pt x="146" y="0"/>
                    </a:lnTo>
                    <a:close/>
                  </a:path>
                </a:pathLst>
              </a:custGeom>
              <a:solidFill>
                <a:srgbClr val="F8D1B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4" name="Freeform 18">
                <a:extLst>
                  <a:ext uri="{FF2B5EF4-FFF2-40B4-BE49-F238E27FC236}">
                    <a16:creationId xmlns:a16="http://schemas.microsoft.com/office/drawing/2014/main" xmlns="" id="{3EC3DEC2-70C3-430B-BE52-1A1483DCAA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701529" y="3860116"/>
                <a:ext cx="226043" cy="122311"/>
              </a:xfrm>
              <a:custGeom>
                <a:avLst/>
                <a:gdLst>
                  <a:gd name="T0" fmla="*/ 0 w 146"/>
                  <a:gd name="T1" fmla="*/ 0 h 79"/>
                  <a:gd name="T2" fmla="*/ 146 w 146"/>
                  <a:gd name="T3" fmla="*/ 0 h 79"/>
                  <a:gd name="T4" fmla="*/ 146 w 146"/>
                  <a:gd name="T5" fmla="*/ 64 h 79"/>
                  <a:gd name="T6" fmla="*/ 141 w 146"/>
                  <a:gd name="T7" fmla="*/ 72 h 79"/>
                  <a:gd name="T8" fmla="*/ 136 w 146"/>
                  <a:gd name="T9" fmla="*/ 77 h 79"/>
                  <a:gd name="T10" fmla="*/ 128 w 146"/>
                  <a:gd name="T11" fmla="*/ 79 h 79"/>
                  <a:gd name="T12" fmla="*/ 123 w 146"/>
                  <a:gd name="T13" fmla="*/ 79 h 79"/>
                  <a:gd name="T14" fmla="*/ 102 w 146"/>
                  <a:gd name="T15" fmla="*/ 77 h 79"/>
                  <a:gd name="T16" fmla="*/ 81 w 146"/>
                  <a:gd name="T17" fmla="*/ 72 h 79"/>
                  <a:gd name="T18" fmla="*/ 61 w 146"/>
                  <a:gd name="T19" fmla="*/ 64 h 79"/>
                  <a:gd name="T20" fmla="*/ 43 w 146"/>
                  <a:gd name="T21" fmla="*/ 55 h 79"/>
                  <a:gd name="T22" fmla="*/ 27 w 146"/>
                  <a:gd name="T23" fmla="*/ 46 h 79"/>
                  <a:gd name="T24" fmla="*/ 14 w 146"/>
                  <a:gd name="T25" fmla="*/ 37 h 79"/>
                  <a:gd name="T26" fmla="*/ 3 w 146"/>
                  <a:gd name="T27" fmla="*/ 30 h 79"/>
                  <a:gd name="T28" fmla="*/ 0 w 146"/>
                  <a:gd name="T29" fmla="*/ 28 h 79"/>
                  <a:gd name="T30" fmla="*/ 0 w 146"/>
                  <a:gd name="T31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6" h="79">
                    <a:moveTo>
                      <a:pt x="0" y="0"/>
                    </a:moveTo>
                    <a:lnTo>
                      <a:pt x="146" y="0"/>
                    </a:lnTo>
                    <a:lnTo>
                      <a:pt x="146" y="64"/>
                    </a:lnTo>
                    <a:lnTo>
                      <a:pt x="141" y="72"/>
                    </a:lnTo>
                    <a:lnTo>
                      <a:pt x="136" y="77"/>
                    </a:lnTo>
                    <a:lnTo>
                      <a:pt x="128" y="79"/>
                    </a:lnTo>
                    <a:lnTo>
                      <a:pt x="123" y="79"/>
                    </a:lnTo>
                    <a:lnTo>
                      <a:pt x="102" y="77"/>
                    </a:lnTo>
                    <a:lnTo>
                      <a:pt x="81" y="72"/>
                    </a:lnTo>
                    <a:lnTo>
                      <a:pt x="61" y="64"/>
                    </a:lnTo>
                    <a:lnTo>
                      <a:pt x="43" y="55"/>
                    </a:lnTo>
                    <a:lnTo>
                      <a:pt x="27" y="46"/>
                    </a:lnTo>
                    <a:lnTo>
                      <a:pt x="14" y="37"/>
                    </a:lnTo>
                    <a:lnTo>
                      <a:pt x="3" y="30"/>
                    </a:lnTo>
                    <a:lnTo>
                      <a:pt x="0" y="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CA08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5" name="Freeform 19">
                <a:extLst>
                  <a:ext uri="{FF2B5EF4-FFF2-40B4-BE49-F238E27FC236}">
                    <a16:creationId xmlns:a16="http://schemas.microsoft.com/office/drawing/2014/main" xmlns="" id="{8806DB30-7FDA-4D50-B2C0-3DBEBB7D6FA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051431" y="4188342"/>
                <a:ext cx="312744" cy="400994"/>
              </a:xfrm>
              <a:custGeom>
                <a:avLst/>
                <a:gdLst>
                  <a:gd name="T0" fmla="*/ 119 w 202"/>
                  <a:gd name="T1" fmla="*/ 0 h 259"/>
                  <a:gd name="T2" fmla="*/ 138 w 202"/>
                  <a:gd name="T3" fmla="*/ 3 h 259"/>
                  <a:gd name="T4" fmla="*/ 153 w 202"/>
                  <a:gd name="T5" fmla="*/ 11 h 259"/>
                  <a:gd name="T6" fmla="*/ 166 w 202"/>
                  <a:gd name="T7" fmla="*/ 21 h 259"/>
                  <a:gd name="T8" fmla="*/ 177 w 202"/>
                  <a:gd name="T9" fmla="*/ 35 h 259"/>
                  <a:gd name="T10" fmla="*/ 185 w 202"/>
                  <a:gd name="T11" fmla="*/ 51 h 259"/>
                  <a:gd name="T12" fmla="*/ 191 w 202"/>
                  <a:gd name="T13" fmla="*/ 67 h 259"/>
                  <a:gd name="T14" fmla="*/ 195 w 202"/>
                  <a:gd name="T15" fmla="*/ 84 h 259"/>
                  <a:gd name="T16" fmla="*/ 199 w 202"/>
                  <a:gd name="T17" fmla="*/ 97 h 259"/>
                  <a:gd name="T18" fmla="*/ 200 w 202"/>
                  <a:gd name="T19" fmla="*/ 109 h 259"/>
                  <a:gd name="T20" fmla="*/ 202 w 202"/>
                  <a:gd name="T21" fmla="*/ 117 h 259"/>
                  <a:gd name="T22" fmla="*/ 202 w 202"/>
                  <a:gd name="T23" fmla="*/ 119 h 259"/>
                  <a:gd name="T24" fmla="*/ 199 w 202"/>
                  <a:gd name="T25" fmla="*/ 122 h 259"/>
                  <a:gd name="T26" fmla="*/ 194 w 202"/>
                  <a:gd name="T27" fmla="*/ 130 h 259"/>
                  <a:gd name="T28" fmla="*/ 186 w 202"/>
                  <a:gd name="T29" fmla="*/ 140 h 259"/>
                  <a:gd name="T30" fmla="*/ 176 w 202"/>
                  <a:gd name="T31" fmla="*/ 153 h 259"/>
                  <a:gd name="T32" fmla="*/ 164 w 202"/>
                  <a:gd name="T33" fmla="*/ 168 h 259"/>
                  <a:gd name="T34" fmla="*/ 152 w 202"/>
                  <a:gd name="T35" fmla="*/ 183 h 259"/>
                  <a:gd name="T36" fmla="*/ 140 w 202"/>
                  <a:gd name="T37" fmla="*/ 198 h 259"/>
                  <a:gd name="T38" fmla="*/ 130 w 202"/>
                  <a:gd name="T39" fmla="*/ 210 h 259"/>
                  <a:gd name="T40" fmla="*/ 121 w 202"/>
                  <a:gd name="T41" fmla="*/ 220 h 259"/>
                  <a:gd name="T42" fmla="*/ 109 w 202"/>
                  <a:gd name="T43" fmla="*/ 233 h 259"/>
                  <a:gd name="T44" fmla="*/ 94 w 202"/>
                  <a:gd name="T45" fmla="*/ 245 h 259"/>
                  <a:gd name="T46" fmla="*/ 80 w 202"/>
                  <a:gd name="T47" fmla="*/ 254 h 259"/>
                  <a:gd name="T48" fmla="*/ 64 w 202"/>
                  <a:gd name="T49" fmla="*/ 259 h 259"/>
                  <a:gd name="T50" fmla="*/ 46 w 202"/>
                  <a:gd name="T51" fmla="*/ 259 h 259"/>
                  <a:gd name="T52" fmla="*/ 29 w 202"/>
                  <a:gd name="T53" fmla="*/ 255 h 259"/>
                  <a:gd name="T54" fmla="*/ 16 w 202"/>
                  <a:gd name="T55" fmla="*/ 248 h 259"/>
                  <a:gd name="T56" fmla="*/ 5 w 202"/>
                  <a:gd name="T57" fmla="*/ 237 h 259"/>
                  <a:gd name="T58" fmla="*/ 1 w 202"/>
                  <a:gd name="T59" fmla="*/ 225 h 259"/>
                  <a:gd name="T60" fmla="*/ 0 w 202"/>
                  <a:gd name="T61" fmla="*/ 212 h 259"/>
                  <a:gd name="T62" fmla="*/ 4 w 202"/>
                  <a:gd name="T63" fmla="*/ 200 h 259"/>
                  <a:gd name="T64" fmla="*/ 12 w 202"/>
                  <a:gd name="T65" fmla="*/ 186 h 259"/>
                  <a:gd name="T66" fmla="*/ 21 w 202"/>
                  <a:gd name="T67" fmla="*/ 169 h 259"/>
                  <a:gd name="T68" fmla="*/ 30 w 202"/>
                  <a:gd name="T69" fmla="*/ 152 h 259"/>
                  <a:gd name="T70" fmla="*/ 41 w 202"/>
                  <a:gd name="T71" fmla="*/ 136 h 259"/>
                  <a:gd name="T72" fmla="*/ 49 w 202"/>
                  <a:gd name="T73" fmla="*/ 122 h 259"/>
                  <a:gd name="T74" fmla="*/ 54 w 202"/>
                  <a:gd name="T75" fmla="*/ 113 h 259"/>
                  <a:gd name="T76" fmla="*/ 62 w 202"/>
                  <a:gd name="T77" fmla="*/ 100 h 259"/>
                  <a:gd name="T78" fmla="*/ 69 w 202"/>
                  <a:gd name="T79" fmla="*/ 85 h 259"/>
                  <a:gd name="T80" fmla="*/ 79 w 202"/>
                  <a:gd name="T81" fmla="*/ 68 h 259"/>
                  <a:gd name="T82" fmla="*/ 89 w 202"/>
                  <a:gd name="T83" fmla="*/ 52 h 259"/>
                  <a:gd name="T84" fmla="*/ 98 w 202"/>
                  <a:gd name="T85" fmla="*/ 37 h 259"/>
                  <a:gd name="T86" fmla="*/ 106 w 202"/>
                  <a:gd name="T87" fmla="*/ 22 h 259"/>
                  <a:gd name="T88" fmla="*/ 113 w 202"/>
                  <a:gd name="T89" fmla="*/ 11 h 259"/>
                  <a:gd name="T90" fmla="*/ 118 w 202"/>
                  <a:gd name="T91" fmla="*/ 3 h 259"/>
                  <a:gd name="T92" fmla="*/ 119 w 202"/>
                  <a:gd name="T93" fmla="*/ 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2" h="259">
                    <a:moveTo>
                      <a:pt x="119" y="0"/>
                    </a:moveTo>
                    <a:lnTo>
                      <a:pt x="138" y="3"/>
                    </a:lnTo>
                    <a:lnTo>
                      <a:pt x="153" y="11"/>
                    </a:lnTo>
                    <a:lnTo>
                      <a:pt x="166" y="21"/>
                    </a:lnTo>
                    <a:lnTo>
                      <a:pt x="177" y="35"/>
                    </a:lnTo>
                    <a:lnTo>
                      <a:pt x="185" y="51"/>
                    </a:lnTo>
                    <a:lnTo>
                      <a:pt x="191" y="67"/>
                    </a:lnTo>
                    <a:lnTo>
                      <a:pt x="195" y="84"/>
                    </a:lnTo>
                    <a:lnTo>
                      <a:pt x="199" y="97"/>
                    </a:lnTo>
                    <a:lnTo>
                      <a:pt x="200" y="109"/>
                    </a:lnTo>
                    <a:lnTo>
                      <a:pt x="202" y="117"/>
                    </a:lnTo>
                    <a:lnTo>
                      <a:pt x="202" y="119"/>
                    </a:lnTo>
                    <a:lnTo>
                      <a:pt x="199" y="122"/>
                    </a:lnTo>
                    <a:lnTo>
                      <a:pt x="194" y="130"/>
                    </a:lnTo>
                    <a:lnTo>
                      <a:pt x="186" y="140"/>
                    </a:lnTo>
                    <a:lnTo>
                      <a:pt x="176" y="153"/>
                    </a:lnTo>
                    <a:lnTo>
                      <a:pt x="164" y="168"/>
                    </a:lnTo>
                    <a:lnTo>
                      <a:pt x="152" y="183"/>
                    </a:lnTo>
                    <a:lnTo>
                      <a:pt x="140" y="198"/>
                    </a:lnTo>
                    <a:lnTo>
                      <a:pt x="130" y="210"/>
                    </a:lnTo>
                    <a:lnTo>
                      <a:pt x="121" y="220"/>
                    </a:lnTo>
                    <a:lnTo>
                      <a:pt x="109" y="233"/>
                    </a:lnTo>
                    <a:lnTo>
                      <a:pt x="94" y="245"/>
                    </a:lnTo>
                    <a:lnTo>
                      <a:pt x="80" y="254"/>
                    </a:lnTo>
                    <a:lnTo>
                      <a:pt x="64" y="259"/>
                    </a:lnTo>
                    <a:lnTo>
                      <a:pt x="46" y="259"/>
                    </a:lnTo>
                    <a:lnTo>
                      <a:pt x="29" y="255"/>
                    </a:lnTo>
                    <a:lnTo>
                      <a:pt x="16" y="248"/>
                    </a:lnTo>
                    <a:lnTo>
                      <a:pt x="5" y="237"/>
                    </a:lnTo>
                    <a:lnTo>
                      <a:pt x="1" y="225"/>
                    </a:lnTo>
                    <a:lnTo>
                      <a:pt x="0" y="212"/>
                    </a:lnTo>
                    <a:lnTo>
                      <a:pt x="4" y="200"/>
                    </a:lnTo>
                    <a:lnTo>
                      <a:pt x="12" y="186"/>
                    </a:lnTo>
                    <a:lnTo>
                      <a:pt x="21" y="169"/>
                    </a:lnTo>
                    <a:lnTo>
                      <a:pt x="30" y="152"/>
                    </a:lnTo>
                    <a:lnTo>
                      <a:pt x="41" y="136"/>
                    </a:lnTo>
                    <a:lnTo>
                      <a:pt x="49" y="122"/>
                    </a:lnTo>
                    <a:lnTo>
                      <a:pt x="54" y="113"/>
                    </a:lnTo>
                    <a:lnTo>
                      <a:pt x="62" y="100"/>
                    </a:lnTo>
                    <a:lnTo>
                      <a:pt x="69" y="85"/>
                    </a:lnTo>
                    <a:lnTo>
                      <a:pt x="79" y="68"/>
                    </a:lnTo>
                    <a:lnTo>
                      <a:pt x="89" y="52"/>
                    </a:lnTo>
                    <a:lnTo>
                      <a:pt x="98" y="37"/>
                    </a:lnTo>
                    <a:lnTo>
                      <a:pt x="106" y="22"/>
                    </a:lnTo>
                    <a:lnTo>
                      <a:pt x="113" y="11"/>
                    </a:lnTo>
                    <a:lnTo>
                      <a:pt x="118" y="3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rgbClr val="F8D1B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6" name="Freeform 20">
                <a:extLst>
                  <a:ext uri="{FF2B5EF4-FFF2-40B4-BE49-F238E27FC236}">
                    <a16:creationId xmlns:a16="http://schemas.microsoft.com/office/drawing/2014/main" xmlns="" id="{63773874-8563-41B5-82DF-C4F2DD5C643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998791" y="4096996"/>
                <a:ext cx="320486" cy="442796"/>
              </a:xfrm>
              <a:custGeom>
                <a:avLst/>
                <a:gdLst>
                  <a:gd name="T0" fmla="*/ 118 w 207"/>
                  <a:gd name="T1" fmla="*/ 0 h 286"/>
                  <a:gd name="T2" fmla="*/ 120 w 207"/>
                  <a:gd name="T3" fmla="*/ 0 h 286"/>
                  <a:gd name="T4" fmla="*/ 127 w 207"/>
                  <a:gd name="T5" fmla="*/ 2 h 286"/>
                  <a:gd name="T6" fmla="*/ 136 w 207"/>
                  <a:gd name="T7" fmla="*/ 5 h 286"/>
                  <a:gd name="T8" fmla="*/ 148 w 207"/>
                  <a:gd name="T9" fmla="*/ 11 h 286"/>
                  <a:gd name="T10" fmla="*/ 161 w 207"/>
                  <a:gd name="T11" fmla="*/ 19 h 286"/>
                  <a:gd name="T12" fmla="*/ 173 w 207"/>
                  <a:gd name="T13" fmla="*/ 30 h 286"/>
                  <a:gd name="T14" fmla="*/ 184 w 207"/>
                  <a:gd name="T15" fmla="*/ 47 h 286"/>
                  <a:gd name="T16" fmla="*/ 194 w 207"/>
                  <a:gd name="T17" fmla="*/ 68 h 286"/>
                  <a:gd name="T18" fmla="*/ 200 w 207"/>
                  <a:gd name="T19" fmla="*/ 93 h 286"/>
                  <a:gd name="T20" fmla="*/ 204 w 207"/>
                  <a:gd name="T21" fmla="*/ 114 h 286"/>
                  <a:gd name="T22" fmla="*/ 207 w 207"/>
                  <a:gd name="T23" fmla="*/ 131 h 286"/>
                  <a:gd name="T24" fmla="*/ 207 w 207"/>
                  <a:gd name="T25" fmla="*/ 147 h 286"/>
                  <a:gd name="T26" fmla="*/ 204 w 207"/>
                  <a:gd name="T27" fmla="*/ 161 h 286"/>
                  <a:gd name="T28" fmla="*/ 198 w 207"/>
                  <a:gd name="T29" fmla="*/ 176 h 286"/>
                  <a:gd name="T30" fmla="*/ 190 w 207"/>
                  <a:gd name="T31" fmla="*/ 193 h 286"/>
                  <a:gd name="T32" fmla="*/ 187 w 207"/>
                  <a:gd name="T33" fmla="*/ 198 h 286"/>
                  <a:gd name="T34" fmla="*/ 181 w 207"/>
                  <a:gd name="T35" fmla="*/ 206 h 286"/>
                  <a:gd name="T36" fmla="*/ 173 w 207"/>
                  <a:gd name="T37" fmla="*/ 218 h 286"/>
                  <a:gd name="T38" fmla="*/ 164 w 207"/>
                  <a:gd name="T39" fmla="*/ 229 h 286"/>
                  <a:gd name="T40" fmla="*/ 153 w 207"/>
                  <a:gd name="T41" fmla="*/ 242 h 286"/>
                  <a:gd name="T42" fmla="*/ 143 w 207"/>
                  <a:gd name="T43" fmla="*/ 255 h 286"/>
                  <a:gd name="T44" fmla="*/ 133 w 207"/>
                  <a:gd name="T45" fmla="*/ 267 h 286"/>
                  <a:gd name="T46" fmla="*/ 127 w 207"/>
                  <a:gd name="T47" fmla="*/ 276 h 286"/>
                  <a:gd name="T48" fmla="*/ 122 w 207"/>
                  <a:gd name="T49" fmla="*/ 283 h 286"/>
                  <a:gd name="T50" fmla="*/ 119 w 207"/>
                  <a:gd name="T51" fmla="*/ 286 h 286"/>
                  <a:gd name="T52" fmla="*/ 118 w 207"/>
                  <a:gd name="T53" fmla="*/ 283 h 286"/>
                  <a:gd name="T54" fmla="*/ 112 w 207"/>
                  <a:gd name="T55" fmla="*/ 276 h 286"/>
                  <a:gd name="T56" fmla="*/ 103 w 207"/>
                  <a:gd name="T57" fmla="*/ 267 h 286"/>
                  <a:gd name="T58" fmla="*/ 93 w 207"/>
                  <a:gd name="T59" fmla="*/ 255 h 286"/>
                  <a:gd name="T60" fmla="*/ 80 w 207"/>
                  <a:gd name="T61" fmla="*/ 244 h 286"/>
                  <a:gd name="T62" fmla="*/ 67 w 207"/>
                  <a:gd name="T63" fmla="*/ 232 h 286"/>
                  <a:gd name="T64" fmla="*/ 54 w 207"/>
                  <a:gd name="T65" fmla="*/ 221 h 286"/>
                  <a:gd name="T66" fmla="*/ 37 w 207"/>
                  <a:gd name="T67" fmla="*/ 210 h 286"/>
                  <a:gd name="T68" fmla="*/ 22 w 207"/>
                  <a:gd name="T69" fmla="*/ 199 h 286"/>
                  <a:gd name="T70" fmla="*/ 10 w 207"/>
                  <a:gd name="T71" fmla="*/ 191 h 286"/>
                  <a:gd name="T72" fmla="*/ 3 w 207"/>
                  <a:gd name="T73" fmla="*/ 186 h 286"/>
                  <a:gd name="T74" fmla="*/ 0 w 207"/>
                  <a:gd name="T75" fmla="*/ 183 h 286"/>
                  <a:gd name="T76" fmla="*/ 1 w 207"/>
                  <a:gd name="T77" fmla="*/ 181 h 286"/>
                  <a:gd name="T78" fmla="*/ 6 w 207"/>
                  <a:gd name="T79" fmla="*/ 174 h 286"/>
                  <a:gd name="T80" fmla="*/ 12 w 207"/>
                  <a:gd name="T81" fmla="*/ 164 h 286"/>
                  <a:gd name="T82" fmla="*/ 20 w 207"/>
                  <a:gd name="T83" fmla="*/ 151 h 286"/>
                  <a:gd name="T84" fmla="*/ 29 w 207"/>
                  <a:gd name="T85" fmla="*/ 135 h 286"/>
                  <a:gd name="T86" fmla="*/ 38 w 207"/>
                  <a:gd name="T87" fmla="*/ 121 h 286"/>
                  <a:gd name="T88" fmla="*/ 47 w 207"/>
                  <a:gd name="T89" fmla="*/ 105 h 286"/>
                  <a:gd name="T90" fmla="*/ 56 w 207"/>
                  <a:gd name="T91" fmla="*/ 92 h 286"/>
                  <a:gd name="T92" fmla="*/ 73 w 207"/>
                  <a:gd name="T93" fmla="*/ 66 h 286"/>
                  <a:gd name="T94" fmla="*/ 89 w 207"/>
                  <a:gd name="T95" fmla="*/ 42 h 286"/>
                  <a:gd name="T96" fmla="*/ 102 w 207"/>
                  <a:gd name="T97" fmla="*/ 21 h 286"/>
                  <a:gd name="T98" fmla="*/ 118 w 207"/>
                  <a:gd name="T99" fmla="*/ 0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07" h="286">
                    <a:moveTo>
                      <a:pt x="118" y="0"/>
                    </a:moveTo>
                    <a:lnTo>
                      <a:pt x="120" y="0"/>
                    </a:lnTo>
                    <a:lnTo>
                      <a:pt x="127" y="2"/>
                    </a:lnTo>
                    <a:lnTo>
                      <a:pt x="136" y="5"/>
                    </a:lnTo>
                    <a:lnTo>
                      <a:pt x="148" y="11"/>
                    </a:lnTo>
                    <a:lnTo>
                      <a:pt x="161" y="19"/>
                    </a:lnTo>
                    <a:lnTo>
                      <a:pt x="173" y="30"/>
                    </a:lnTo>
                    <a:lnTo>
                      <a:pt x="184" y="47"/>
                    </a:lnTo>
                    <a:lnTo>
                      <a:pt x="194" y="68"/>
                    </a:lnTo>
                    <a:lnTo>
                      <a:pt x="200" y="93"/>
                    </a:lnTo>
                    <a:lnTo>
                      <a:pt x="204" y="114"/>
                    </a:lnTo>
                    <a:lnTo>
                      <a:pt x="207" y="131"/>
                    </a:lnTo>
                    <a:lnTo>
                      <a:pt x="207" y="147"/>
                    </a:lnTo>
                    <a:lnTo>
                      <a:pt x="204" y="161"/>
                    </a:lnTo>
                    <a:lnTo>
                      <a:pt x="198" y="176"/>
                    </a:lnTo>
                    <a:lnTo>
                      <a:pt x="190" y="193"/>
                    </a:lnTo>
                    <a:lnTo>
                      <a:pt x="187" y="198"/>
                    </a:lnTo>
                    <a:lnTo>
                      <a:pt x="181" y="206"/>
                    </a:lnTo>
                    <a:lnTo>
                      <a:pt x="173" y="218"/>
                    </a:lnTo>
                    <a:lnTo>
                      <a:pt x="164" y="229"/>
                    </a:lnTo>
                    <a:lnTo>
                      <a:pt x="153" y="242"/>
                    </a:lnTo>
                    <a:lnTo>
                      <a:pt x="143" y="255"/>
                    </a:lnTo>
                    <a:lnTo>
                      <a:pt x="133" y="267"/>
                    </a:lnTo>
                    <a:lnTo>
                      <a:pt x="127" y="276"/>
                    </a:lnTo>
                    <a:lnTo>
                      <a:pt x="122" y="283"/>
                    </a:lnTo>
                    <a:lnTo>
                      <a:pt x="119" y="286"/>
                    </a:lnTo>
                    <a:lnTo>
                      <a:pt x="118" y="283"/>
                    </a:lnTo>
                    <a:lnTo>
                      <a:pt x="112" y="276"/>
                    </a:lnTo>
                    <a:lnTo>
                      <a:pt x="103" y="267"/>
                    </a:lnTo>
                    <a:lnTo>
                      <a:pt x="93" y="255"/>
                    </a:lnTo>
                    <a:lnTo>
                      <a:pt x="80" y="244"/>
                    </a:lnTo>
                    <a:lnTo>
                      <a:pt x="67" y="232"/>
                    </a:lnTo>
                    <a:lnTo>
                      <a:pt x="54" y="221"/>
                    </a:lnTo>
                    <a:lnTo>
                      <a:pt x="37" y="210"/>
                    </a:lnTo>
                    <a:lnTo>
                      <a:pt x="22" y="199"/>
                    </a:lnTo>
                    <a:lnTo>
                      <a:pt x="10" y="191"/>
                    </a:lnTo>
                    <a:lnTo>
                      <a:pt x="3" y="186"/>
                    </a:lnTo>
                    <a:lnTo>
                      <a:pt x="0" y="183"/>
                    </a:lnTo>
                    <a:lnTo>
                      <a:pt x="1" y="181"/>
                    </a:lnTo>
                    <a:lnTo>
                      <a:pt x="6" y="174"/>
                    </a:lnTo>
                    <a:lnTo>
                      <a:pt x="12" y="164"/>
                    </a:lnTo>
                    <a:lnTo>
                      <a:pt x="20" y="151"/>
                    </a:lnTo>
                    <a:lnTo>
                      <a:pt x="29" y="135"/>
                    </a:lnTo>
                    <a:lnTo>
                      <a:pt x="38" y="121"/>
                    </a:lnTo>
                    <a:lnTo>
                      <a:pt x="47" y="105"/>
                    </a:lnTo>
                    <a:lnTo>
                      <a:pt x="56" y="92"/>
                    </a:lnTo>
                    <a:lnTo>
                      <a:pt x="73" y="66"/>
                    </a:lnTo>
                    <a:lnTo>
                      <a:pt x="89" y="42"/>
                    </a:lnTo>
                    <a:lnTo>
                      <a:pt x="102" y="21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00117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7" name="Freeform 21">
                <a:extLst>
                  <a:ext uri="{FF2B5EF4-FFF2-40B4-BE49-F238E27FC236}">
                    <a16:creationId xmlns:a16="http://schemas.microsoft.com/office/drawing/2014/main" xmlns="" id="{1FD02AE0-C8F3-4F92-BCAB-2209D2F538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161355" y="4468573"/>
                <a:ext cx="202820" cy="481502"/>
              </a:xfrm>
              <a:custGeom>
                <a:avLst/>
                <a:gdLst>
                  <a:gd name="T0" fmla="*/ 50 w 131"/>
                  <a:gd name="T1" fmla="*/ 0 h 311"/>
                  <a:gd name="T2" fmla="*/ 66 w 131"/>
                  <a:gd name="T3" fmla="*/ 2 h 311"/>
                  <a:gd name="T4" fmla="*/ 81 w 131"/>
                  <a:gd name="T5" fmla="*/ 10 h 311"/>
                  <a:gd name="T6" fmla="*/ 94 w 131"/>
                  <a:gd name="T7" fmla="*/ 22 h 311"/>
                  <a:gd name="T8" fmla="*/ 104 w 131"/>
                  <a:gd name="T9" fmla="*/ 40 h 311"/>
                  <a:gd name="T10" fmla="*/ 110 w 131"/>
                  <a:gd name="T11" fmla="*/ 59 h 311"/>
                  <a:gd name="T12" fmla="*/ 114 w 131"/>
                  <a:gd name="T13" fmla="*/ 73 h 311"/>
                  <a:gd name="T14" fmla="*/ 117 w 131"/>
                  <a:gd name="T15" fmla="*/ 85 h 311"/>
                  <a:gd name="T16" fmla="*/ 117 w 131"/>
                  <a:gd name="T17" fmla="*/ 99 h 311"/>
                  <a:gd name="T18" fmla="*/ 117 w 131"/>
                  <a:gd name="T19" fmla="*/ 115 h 311"/>
                  <a:gd name="T20" fmla="*/ 117 w 131"/>
                  <a:gd name="T21" fmla="*/ 135 h 311"/>
                  <a:gd name="T22" fmla="*/ 118 w 131"/>
                  <a:gd name="T23" fmla="*/ 163 h 311"/>
                  <a:gd name="T24" fmla="*/ 121 w 131"/>
                  <a:gd name="T25" fmla="*/ 194 h 311"/>
                  <a:gd name="T26" fmla="*/ 123 w 131"/>
                  <a:gd name="T27" fmla="*/ 222 h 311"/>
                  <a:gd name="T28" fmla="*/ 127 w 131"/>
                  <a:gd name="T29" fmla="*/ 249 h 311"/>
                  <a:gd name="T30" fmla="*/ 130 w 131"/>
                  <a:gd name="T31" fmla="*/ 267 h 311"/>
                  <a:gd name="T32" fmla="*/ 131 w 131"/>
                  <a:gd name="T33" fmla="*/ 284 h 311"/>
                  <a:gd name="T34" fmla="*/ 127 w 131"/>
                  <a:gd name="T35" fmla="*/ 297 h 311"/>
                  <a:gd name="T36" fmla="*/ 119 w 131"/>
                  <a:gd name="T37" fmla="*/ 305 h 311"/>
                  <a:gd name="T38" fmla="*/ 109 w 131"/>
                  <a:gd name="T39" fmla="*/ 310 h 311"/>
                  <a:gd name="T40" fmla="*/ 97 w 131"/>
                  <a:gd name="T41" fmla="*/ 311 h 311"/>
                  <a:gd name="T42" fmla="*/ 84 w 131"/>
                  <a:gd name="T43" fmla="*/ 309 h 311"/>
                  <a:gd name="T44" fmla="*/ 73 w 131"/>
                  <a:gd name="T45" fmla="*/ 302 h 311"/>
                  <a:gd name="T46" fmla="*/ 66 w 131"/>
                  <a:gd name="T47" fmla="*/ 290 h 311"/>
                  <a:gd name="T48" fmla="*/ 62 w 131"/>
                  <a:gd name="T49" fmla="*/ 281 h 311"/>
                  <a:gd name="T50" fmla="*/ 56 w 131"/>
                  <a:gd name="T51" fmla="*/ 264 h 311"/>
                  <a:gd name="T52" fmla="*/ 50 w 131"/>
                  <a:gd name="T53" fmla="*/ 245 h 311"/>
                  <a:gd name="T54" fmla="*/ 43 w 131"/>
                  <a:gd name="T55" fmla="*/ 220 h 311"/>
                  <a:gd name="T56" fmla="*/ 35 w 131"/>
                  <a:gd name="T57" fmla="*/ 195 h 311"/>
                  <a:gd name="T58" fmla="*/ 29 w 131"/>
                  <a:gd name="T59" fmla="*/ 167 h 311"/>
                  <a:gd name="T60" fmla="*/ 21 w 131"/>
                  <a:gd name="T61" fmla="*/ 141 h 311"/>
                  <a:gd name="T62" fmla="*/ 14 w 131"/>
                  <a:gd name="T63" fmla="*/ 118 h 311"/>
                  <a:gd name="T64" fmla="*/ 8 w 131"/>
                  <a:gd name="T65" fmla="*/ 90 h 311"/>
                  <a:gd name="T66" fmla="*/ 4 w 131"/>
                  <a:gd name="T67" fmla="*/ 69 h 311"/>
                  <a:gd name="T68" fmla="*/ 1 w 131"/>
                  <a:gd name="T69" fmla="*/ 53 h 311"/>
                  <a:gd name="T70" fmla="*/ 0 w 131"/>
                  <a:gd name="T71" fmla="*/ 43 h 311"/>
                  <a:gd name="T72" fmla="*/ 0 w 131"/>
                  <a:gd name="T73" fmla="*/ 38 h 311"/>
                  <a:gd name="T74" fmla="*/ 0 w 131"/>
                  <a:gd name="T75" fmla="*/ 36 h 311"/>
                  <a:gd name="T76" fmla="*/ 8 w 131"/>
                  <a:gd name="T77" fmla="*/ 21 h 311"/>
                  <a:gd name="T78" fmla="*/ 20 w 131"/>
                  <a:gd name="T79" fmla="*/ 9 h 311"/>
                  <a:gd name="T80" fmla="*/ 34 w 131"/>
                  <a:gd name="T81" fmla="*/ 2 h 311"/>
                  <a:gd name="T82" fmla="*/ 50 w 131"/>
                  <a:gd name="T83" fmla="*/ 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31" h="311">
                    <a:moveTo>
                      <a:pt x="50" y="0"/>
                    </a:moveTo>
                    <a:lnTo>
                      <a:pt x="66" y="2"/>
                    </a:lnTo>
                    <a:lnTo>
                      <a:pt x="81" y="10"/>
                    </a:lnTo>
                    <a:lnTo>
                      <a:pt x="94" y="22"/>
                    </a:lnTo>
                    <a:lnTo>
                      <a:pt x="104" y="40"/>
                    </a:lnTo>
                    <a:lnTo>
                      <a:pt x="110" y="59"/>
                    </a:lnTo>
                    <a:lnTo>
                      <a:pt x="114" y="73"/>
                    </a:lnTo>
                    <a:lnTo>
                      <a:pt x="117" y="85"/>
                    </a:lnTo>
                    <a:lnTo>
                      <a:pt x="117" y="99"/>
                    </a:lnTo>
                    <a:lnTo>
                      <a:pt x="117" y="115"/>
                    </a:lnTo>
                    <a:lnTo>
                      <a:pt x="117" y="135"/>
                    </a:lnTo>
                    <a:lnTo>
                      <a:pt x="118" y="163"/>
                    </a:lnTo>
                    <a:lnTo>
                      <a:pt x="121" y="194"/>
                    </a:lnTo>
                    <a:lnTo>
                      <a:pt x="123" y="222"/>
                    </a:lnTo>
                    <a:lnTo>
                      <a:pt x="127" y="249"/>
                    </a:lnTo>
                    <a:lnTo>
                      <a:pt x="130" y="267"/>
                    </a:lnTo>
                    <a:lnTo>
                      <a:pt x="131" y="284"/>
                    </a:lnTo>
                    <a:lnTo>
                      <a:pt x="127" y="297"/>
                    </a:lnTo>
                    <a:lnTo>
                      <a:pt x="119" y="305"/>
                    </a:lnTo>
                    <a:lnTo>
                      <a:pt x="109" y="310"/>
                    </a:lnTo>
                    <a:lnTo>
                      <a:pt x="97" y="311"/>
                    </a:lnTo>
                    <a:lnTo>
                      <a:pt x="84" y="309"/>
                    </a:lnTo>
                    <a:lnTo>
                      <a:pt x="73" y="302"/>
                    </a:lnTo>
                    <a:lnTo>
                      <a:pt x="66" y="290"/>
                    </a:lnTo>
                    <a:lnTo>
                      <a:pt x="62" y="281"/>
                    </a:lnTo>
                    <a:lnTo>
                      <a:pt x="56" y="264"/>
                    </a:lnTo>
                    <a:lnTo>
                      <a:pt x="50" y="245"/>
                    </a:lnTo>
                    <a:lnTo>
                      <a:pt x="43" y="220"/>
                    </a:lnTo>
                    <a:lnTo>
                      <a:pt x="35" y="195"/>
                    </a:lnTo>
                    <a:lnTo>
                      <a:pt x="29" y="167"/>
                    </a:lnTo>
                    <a:lnTo>
                      <a:pt x="21" y="141"/>
                    </a:lnTo>
                    <a:lnTo>
                      <a:pt x="14" y="118"/>
                    </a:lnTo>
                    <a:lnTo>
                      <a:pt x="8" y="90"/>
                    </a:lnTo>
                    <a:lnTo>
                      <a:pt x="4" y="69"/>
                    </a:lnTo>
                    <a:lnTo>
                      <a:pt x="1" y="53"/>
                    </a:lnTo>
                    <a:lnTo>
                      <a:pt x="0" y="43"/>
                    </a:lnTo>
                    <a:lnTo>
                      <a:pt x="0" y="38"/>
                    </a:lnTo>
                    <a:lnTo>
                      <a:pt x="0" y="36"/>
                    </a:lnTo>
                    <a:lnTo>
                      <a:pt x="8" y="21"/>
                    </a:lnTo>
                    <a:lnTo>
                      <a:pt x="20" y="9"/>
                    </a:lnTo>
                    <a:lnTo>
                      <a:pt x="34" y="2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F8D1B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8" name="Freeform 22">
                <a:extLst>
                  <a:ext uri="{FF2B5EF4-FFF2-40B4-BE49-F238E27FC236}">
                    <a16:creationId xmlns:a16="http://schemas.microsoft.com/office/drawing/2014/main" xmlns="" id="{0531256D-8C91-4087-91CA-C96677ACFA4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065365" y="4909821"/>
                <a:ext cx="95991" cy="139341"/>
              </a:xfrm>
              <a:custGeom>
                <a:avLst/>
                <a:gdLst>
                  <a:gd name="T0" fmla="*/ 0 w 62"/>
                  <a:gd name="T1" fmla="*/ 0 h 90"/>
                  <a:gd name="T2" fmla="*/ 3 w 62"/>
                  <a:gd name="T3" fmla="*/ 3 h 90"/>
                  <a:gd name="T4" fmla="*/ 7 w 62"/>
                  <a:gd name="T5" fmla="*/ 8 h 90"/>
                  <a:gd name="T6" fmla="*/ 14 w 62"/>
                  <a:gd name="T7" fmla="*/ 16 h 90"/>
                  <a:gd name="T8" fmla="*/ 21 w 62"/>
                  <a:gd name="T9" fmla="*/ 25 h 90"/>
                  <a:gd name="T10" fmla="*/ 27 w 62"/>
                  <a:gd name="T11" fmla="*/ 33 h 90"/>
                  <a:gd name="T12" fmla="*/ 33 w 62"/>
                  <a:gd name="T13" fmla="*/ 38 h 90"/>
                  <a:gd name="T14" fmla="*/ 38 w 62"/>
                  <a:gd name="T15" fmla="*/ 42 h 90"/>
                  <a:gd name="T16" fmla="*/ 42 w 62"/>
                  <a:gd name="T17" fmla="*/ 46 h 90"/>
                  <a:gd name="T18" fmla="*/ 45 w 62"/>
                  <a:gd name="T19" fmla="*/ 50 h 90"/>
                  <a:gd name="T20" fmla="*/ 46 w 62"/>
                  <a:gd name="T21" fmla="*/ 53 h 90"/>
                  <a:gd name="T22" fmla="*/ 47 w 62"/>
                  <a:gd name="T23" fmla="*/ 59 h 90"/>
                  <a:gd name="T24" fmla="*/ 51 w 62"/>
                  <a:gd name="T25" fmla="*/ 68 h 90"/>
                  <a:gd name="T26" fmla="*/ 56 w 62"/>
                  <a:gd name="T27" fmla="*/ 77 h 90"/>
                  <a:gd name="T28" fmla="*/ 60 w 62"/>
                  <a:gd name="T29" fmla="*/ 83 h 90"/>
                  <a:gd name="T30" fmla="*/ 62 w 62"/>
                  <a:gd name="T31" fmla="*/ 84 h 90"/>
                  <a:gd name="T32" fmla="*/ 60 w 62"/>
                  <a:gd name="T33" fmla="*/ 87 h 90"/>
                  <a:gd name="T34" fmla="*/ 59 w 62"/>
                  <a:gd name="T35" fmla="*/ 88 h 90"/>
                  <a:gd name="T36" fmla="*/ 56 w 62"/>
                  <a:gd name="T37" fmla="*/ 89 h 90"/>
                  <a:gd name="T38" fmla="*/ 52 w 62"/>
                  <a:gd name="T39" fmla="*/ 90 h 90"/>
                  <a:gd name="T40" fmla="*/ 50 w 62"/>
                  <a:gd name="T41" fmla="*/ 90 h 90"/>
                  <a:gd name="T42" fmla="*/ 46 w 62"/>
                  <a:gd name="T43" fmla="*/ 90 h 90"/>
                  <a:gd name="T44" fmla="*/ 43 w 62"/>
                  <a:gd name="T45" fmla="*/ 89 h 90"/>
                  <a:gd name="T46" fmla="*/ 39 w 62"/>
                  <a:gd name="T47" fmla="*/ 85 h 90"/>
                  <a:gd name="T48" fmla="*/ 37 w 62"/>
                  <a:gd name="T49" fmla="*/ 81 h 90"/>
                  <a:gd name="T50" fmla="*/ 34 w 62"/>
                  <a:gd name="T51" fmla="*/ 77 h 90"/>
                  <a:gd name="T52" fmla="*/ 30 w 62"/>
                  <a:gd name="T53" fmla="*/ 73 h 90"/>
                  <a:gd name="T54" fmla="*/ 27 w 62"/>
                  <a:gd name="T55" fmla="*/ 71 h 90"/>
                  <a:gd name="T56" fmla="*/ 22 w 62"/>
                  <a:gd name="T57" fmla="*/ 66 h 90"/>
                  <a:gd name="T58" fmla="*/ 16 w 62"/>
                  <a:gd name="T59" fmla="*/ 55 h 90"/>
                  <a:gd name="T60" fmla="*/ 9 w 62"/>
                  <a:gd name="T61" fmla="*/ 42 h 90"/>
                  <a:gd name="T62" fmla="*/ 4 w 62"/>
                  <a:gd name="T63" fmla="*/ 28 h 90"/>
                  <a:gd name="T64" fmla="*/ 0 w 62"/>
                  <a:gd name="T65" fmla="*/ 13 h 90"/>
                  <a:gd name="T66" fmla="*/ 0 w 62"/>
                  <a:gd name="T67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62" h="90">
                    <a:moveTo>
                      <a:pt x="0" y="0"/>
                    </a:moveTo>
                    <a:lnTo>
                      <a:pt x="3" y="3"/>
                    </a:lnTo>
                    <a:lnTo>
                      <a:pt x="7" y="8"/>
                    </a:lnTo>
                    <a:lnTo>
                      <a:pt x="14" y="16"/>
                    </a:lnTo>
                    <a:lnTo>
                      <a:pt x="21" y="25"/>
                    </a:lnTo>
                    <a:lnTo>
                      <a:pt x="27" y="33"/>
                    </a:lnTo>
                    <a:lnTo>
                      <a:pt x="33" y="38"/>
                    </a:lnTo>
                    <a:lnTo>
                      <a:pt x="38" y="42"/>
                    </a:lnTo>
                    <a:lnTo>
                      <a:pt x="42" y="46"/>
                    </a:lnTo>
                    <a:lnTo>
                      <a:pt x="45" y="50"/>
                    </a:lnTo>
                    <a:lnTo>
                      <a:pt x="46" y="53"/>
                    </a:lnTo>
                    <a:lnTo>
                      <a:pt x="47" y="59"/>
                    </a:lnTo>
                    <a:lnTo>
                      <a:pt x="51" y="68"/>
                    </a:lnTo>
                    <a:lnTo>
                      <a:pt x="56" y="77"/>
                    </a:lnTo>
                    <a:lnTo>
                      <a:pt x="60" y="83"/>
                    </a:lnTo>
                    <a:lnTo>
                      <a:pt x="62" y="84"/>
                    </a:lnTo>
                    <a:lnTo>
                      <a:pt x="60" y="87"/>
                    </a:lnTo>
                    <a:lnTo>
                      <a:pt x="59" y="88"/>
                    </a:lnTo>
                    <a:lnTo>
                      <a:pt x="56" y="89"/>
                    </a:lnTo>
                    <a:lnTo>
                      <a:pt x="52" y="90"/>
                    </a:lnTo>
                    <a:lnTo>
                      <a:pt x="50" y="90"/>
                    </a:lnTo>
                    <a:lnTo>
                      <a:pt x="46" y="90"/>
                    </a:lnTo>
                    <a:lnTo>
                      <a:pt x="43" y="89"/>
                    </a:lnTo>
                    <a:lnTo>
                      <a:pt x="39" y="85"/>
                    </a:lnTo>
                    <a:lnTo>
                      <a:pt x="37" y="81"/>
                    </a:lnTo>
                    <a:lnTo>
                      <a:pt x="34" y="77"/>
                    </a:lnTo>
                    <a:lnTo>
                      <a:pt x="30" y="73"/>
                    </a:lnTo>
                    <a:lnTo>
                      <a:pt x="27" y="71"/>
                    </a:lnTo>
                    <a:lnTo>
                      <a:pt x="22" y="66"/>
                    </a:lnTo>
                    <a:lnTo>
                      <a:pt x="16" y="55"/>
                    </a:lnTo>
                    <a:lnTo>
                      <a:pt x="9" y="42"/>
                    </a:lnTo>
                    <a:lnTo>
                      <a:pt x="4" y="28"/>
                    </a:lnTo>
                    <a:lnTo>
                      <a:pt x="0" y="1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CA08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9" name="Freeform 23">
                <a:extLst>
                  <a:ext uri="{FF2B5EF4-FFF2-40B4-BE49-F238E27FC236}">
                    <a16:creationId xmlns:a16="http://schemas.microsoft.com/office/drawing/2014/main" xmlns="" id="{93FA1476-98B7-4E74-BAFB-4DFA086659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104071" y="4863374"/>
                <a:ext cx="167210" cy="233784"/>
              </a:xfrm>
              <a:custGeom>
                <a:avLst/>
                <a:gdLst>
                  <a:gd name="T0" fmla="*/ 40 w 108"/>
                  <a:gd name="T1" fmla="*/ 0 h 151"/>
                  <a:gd name="T2" fmla="*/ 54 w 108"/>
                  <a:gd name="T3" fmla="*/ 4 h 151"/>
                  <a:gd name="T4" fmla="*/ 64 w 108"/>
                  <a:gd name="T5" fmla="*/ 12 h 151"/>
                  <a:gd name="T6" fmla="*/ 71 w 108"/>
                  <a:gd name="T7" fmla="*/ 21 h 151"/>
                  <a:gd name="T8" fmla="*/ 79 w 108"/>
                  <a:gd name="T9" fmla="*/ 34 h 151"/>
                  <a:gd name="T10" fmla="*/ 87 w 108"/>
                  <a:gd name="T11" fmla="*/ 47 h 151"/>
                  <a:gd name="T12" fmla="*/ 91 w 108"/>
                  <a:gd name="T13" fmla="*/ 60 h 151"/>
                  <a:gd name="T14" fmla="*/ 95 w 108"/>
                  <a:gd name="T15" fmla="*/ 71 h 151"/>
                  <a:gd name="T16" fmla="*/ 98 w 108"/>
                  <a:gd name="T17" fmla="*/ 83 h 151"/>
                  <a:gd name="T18" fmla="*/ 102 w 108"/>
                  <a:gd name="T19" fmla="*/ 94 h 151"/>
                  <a:gd name="T20" fmla="*/ 106 w 108"/>
                  <a:gd name="T21" fmla="*/ 103 h 151"/>
                  <a:gd name="T22" fmla="*/ 108 w 108"/>
                  <a:gd name="T23" fmla="*/ 110 h 151"/>
                  <a:gd name="T24" fmla="*/ 104 w 108"/>
                  <a:gd name="T25" fmla="*/ 117 h 151"/>
                  <a:gd name="T26" fmla="*/ 96 w 108"/>
                  <a:gd name="T27" fmla="*/ 123 h 151"/>
                  <a:gd name="T28" fmla="*/ 84 w 108"/>
                  <a:gd name="T29" fmla="*/ 131 h 151"/>
                  <a:gd name="T30" fmla="*/ 70 w 108"/>
                  <a:gd name="T31" fmla="*/ 139 h 151"/>
                  <a:gd name="T32" fmla="*/ 57 w 108"/>
                  <a:gd name="T33" fmla="*/ 145 h 151"/>
                  <a:gd name="T34" fmla="*/ 44 w 108"/>
                  <a:gd name="T35" fmla="*/ 149 h 151"/>
                  <a:gd name="T36" fmla="*/ 34 w 108"/>
                  <a:gd name="T37" fmla="*/ 151 h 151"/>
                  <a:gd name="T38" fmla="*/ 28 w 108"/>
                  <a:gd name="T39" fmla="*/ 149 h 151"/>
                  <a:gd name="T40" fmla="*/ 26 w 108"/>
                  <a:gd name="T41" fmla="*/ 148 h 151"/>
                  <a:gd name="T42" fmla="*/ 25 w 108"/>
                  <a:gd name="T43" fmla="*/ 144 h 151"/>
                  <a:gd name="T44" fmla="*/ 24 w 108"/>
                  <a:gd name="T45" fmla="*/ 136 h 151"/>
                  <a:gd name="T46" fmla="*/ 20 w 108"/>
                  <a:gd name="T47" fmla="*/ 127 h 151"/>
                  <a:gd name="T48" fmla="*/ 16 w 108"/>
                  <a:gd name="T49" fmla="*/ 115 h 151"/>
                  <a:gd name="T50" fmla="*/ 12 w 108"/>
                  <a:gd name="T51" fmla="*/ 107 h 151"/>
                  <a:gd name="T52" fmla="*/ 8 w 108"/>
                  <a:gd name="T53" fmla="*/ 102 h 151"/>
                  <a:gd name="T54" fmla="*/ 6 w 108"/>
                  <a:gd name="T55" fmla="*/ 94 h 151"/>
                  <a:gd name="T56" fmla="*/ 3 w 108"/>
                  <a:gd name="T57" fmla="*/ 85 h 151"/>
                  <a:gd name="T58" fmla="*/ 0 w 108"/>
                  <a:gd name="T59" fmla="*/ 71 h 151"/>
                  <a:gd name="T60" fmla="*/ 0 w 108"/>
                  <a:gd name="T61" fmla="*/ 51 h 151"/>
                  <a:gd name="T62" fmla="*/ 2 w 108"/>
                  <a:gd name="T63" fmla="*/ 37 h 151"/>
                  <a:gd name="T64" fmla="*/ 4 w 108"/>
                  <a:gd name="T65" fmla="*/ 28 h 151"/>
                  <a:gd name="T66" fmla="*/ 6 w 108"/>
                  <a:gd name="T67" fmla="*/ 24 h 151"/>
                  <a:gd name="T68" fmla="*/ 9 w 108"/>
                  <a:gd name="T69" fmla="*/ 16 h 151"/>
                  <a:gd name="T70" fmla="*/ 16 w 108"/>
                  <a:gd name="T71" fmla="*/ 7 h 151"/>
                  <a:gd name="T72" fmla="*/ 26 w 108"/>
                  <a:gd name="T73" fmla="*/ 0 h 151"/>
                  <a:gd name="T74" fmla="*/ 40 w 108"/>
                  <a:gd name="T75" fmla="*/ 0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8" h="151">
                    <a:moveTo>
                      <a:pt x="40" y="0"/>
                    </a:moveTo>
                    <a:lnTo>
                      <a:pt x="54" y="4"/>
                    </a:lnTo>
                    <a:lnTo>
                      <a:pt x="64" y="12"/>
                    </a:lnTo>
                    <a:lnTo>
                      <a:pt x="71" y="21"/>
                    </a:lnTo>
                    <a:lnTo>
                      <a:pt x="79" y="34"/>
                    </a:lnTo>
                    <a:lnTo>
                      <a:pt x="87" y="47"/>
                    </a:lnTo>
                    <a:lnTo>
                      <a:pt x="91" y="60"/>
                    </a:lnTo>
                    <a:lnTo>
                      <a:pt x="95" y="71"/>
                    </a:lnTo>
                    <a:lnTo>
                      <a:pt x="98" y="83"/>
                    </a:lnTo>
                    <a:lnTo>
                      <a:pt x="102" y="94"/>
                    </a:lnTo>
                    <a:lnTo>
                      <a:pt x="106" y="103"/>
                    </a:lnTo>
                    <a:lnTo>
                      <a:pt x="108" y="110"/>
                    </a:lnTo>
                    <a:lnTo>
                      <a:pt x="104" y="117"/>
                    </a:lnTo>
                    <a:lnTo>
                      <a:pt x="96" y="123"/>
                    </a:lnTo>
                    <a:lnTo>
                      <a:pt x="84" y="131"/>
                    </a:lnTo>
                    <a:lnTo>
                      <a:pt x="70" y="139"/>
                    </a:lnTo>
                    <a:lnTo>
                      <a:pt x="57" y="145"/>
                    </a:lnTo>
                    <a:lnTo>
                      <a:pt x="44" y="149"/>
                    </a:lnTo>
                    <a:lnTo>
                      <a:pt x="34" y="151"/>
                    </a:lnTo>
                    <a:lnTo>
                      <a:pt x="28" y="149"/>
                    </a:lnTo>
                    <a:lnTo>
                      <a:pt x="26" y="148"/>
                    </a:lnTo>
                    <a:lnTo>
                      <a:pt x="25" y="144"/>
                    </a:lnTo>
                    <a:lnTo>
                      <a:pt x="24" y="136"/>
                    </a:lnTo>
                    <a:lnTo>
                      <a:pt x="20" y="127"/>
                    </a:lnTo>
                    <a:lnTo>
                      <a:pt x="16" y="115"/>
                    </a:lnTo>
                    <a:lnTo>
                      <a:pt x="12" y="107"/>
                    </a:lnTo>
                    <a:lnTo>
                      <a:pt x="8" y="102"/>
                    </a:lnTo>
                    <a:lnTo>
                      <a:pt x="6" y="94"/>
                    </a:lnTo>
                    <a:lnTo>
                      <a:pt x="3" y="85"/>
                    </a:lnTo>
                    <a:lnTo>
                      <a:pt x="0" y="71"/>
                    </a:lnTo>
                    <a:lnTo>
                      <a:pt x="0" y="51"/>
                    </a:lnTo>
                    <a:lnTo>
                      <a:pt x="2" y="37"/>
                    </a:lnTo>
                    <a:lnTo>
                      <a:pt x="4" y="28"/>
                    </a:lnTo>
                    <a:lnTo>
                      <a:pt x="6" y="24"/>
                    </a:lnTo>
                    <a:lnTo>
                      <a:pt x="9" y="16"/>
                    </a:lnTo>
                    <a:lnTo>
                      <a:pt x="16" y="7"/>
                    </a:lnTo>
                    <a:lnTo>
                      <a:pt x="26" y="0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F8D1B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0" name="Freeform 24">
                <a:extLst>
                  <a:ext uri="{FF2B5EF4-FFF2-40B4-BE49-F238E27FC236}">
                    <a16:creationId xmlns:a16="http://schemas.microsoft.com/office/drawing/2014/main" xmlns="" id="{2BC5ABBF-30A6-4021-8C11-41316E14B39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090137" y="5019745"/>
                <a:ext cx="51092" cy="170306"/>
              </a:xfrm>
              <a:custGeom>
                <a:avLst/>
                <a:gdLst>
                  <a:gd name="T0" fmla="*/ 21 w 33"/>
                  <a:gd name="T1" fmla="*/ 0 h 110"/>
                  <a:gd name="T2" fmla="*/ 21 w 33"/>
                  <a:gd name="T3" fmla="*/ 4 h 110"/>
                  <a:gd name="T4" fmla="*/ 24 w 33"/>
                  <a:gd name="T5" fmla="*/ 12 h 110"/>
                  <a:gd name="T6" fmla="*/ 26 w 33"/>
                  <a:gd name="T7" fmla="*/ 23 h 110"/>
                  <a:gd name="T8" fmla="*/ 29 w 33"/>
                  <a:gd name="T9" fmla="*/ 34 h 110"/>
                  <a:gd name="T10" fmla="*/ 30 w 33"/>
                  <a:gd name="T11" fmla="*/ 42 h 110"/>
                  <a:gd name="T12" fmla="*/ 32 w 33"/>
                  <a:gd name="T13" fmla="*/ 52 h 110"/>
                  <a:gd name="T14" fmla="*/ 30 w 33"/>
                  <a:gd name="T15" fmla="*/ 63 h 110"/>
                  <a:gd name="T16" fmla="*/ 30 w 33"/>
                  <a:gd name="T17" fmla="*/ 72 h 110"/>
                  <a:gd name="T18" fmla="*/ 30 w 33"/>
                  <a:gd name="T19" fmla="*/ 84 h 110"/>
                  <a:gd name="T20" fmla="*/ 32 w 33"/>
                  <a:gd name="T21" fmla="*/ 94 h 110"/>
                  <a:gd name="T22" fmla="*/ 33 w 33"/>
                  <a:gd name="T23" fmla="*/ 99 h 110"/>
                  <a:gd name="T24" fmla="*/ 33 w 33"/>
                  <a:gd name="T25" fmla="*/ 105 h 110"/>
                  <a:gd name="T26" fmla="*/ 33 w 33"/>
                  <a:gd name="T27" fmla="*/ 107 h 110"/>
                  <a:gd name="T28" fmla="*/ 32 w 33"/>
                  <a:gd name="T29" fmla="*/ 110 h 110"/>
                  <a:gd name="T30" fmla="*/ 30 w 33"/>
                  <a:gd name="T31" fmla="*/ 110 h 110"/>
                  <a:gd name="T32" fmla="*/ 28 w 33"/>
                  <a:gd name="T33" fmla="*/ 110 h 110"/>
                  <a:gd name="T34" fmla="*/ 25 w 33"/>
                  <a:gd name="T35" fmla="*/ 109 h 110"/>
                  <a:gd name="T36" fmla="*/ 22 w 33"/>
                  <a:gd name="T37" fmla="*/ 106 h 110"/>
                  <a:gd name="T38" fmla="*/ 20 w 33"/>
                  <a:gd name="T39" fmla="*/ 103 h 110"/>
                  <a:gd name="T40" fmla="*/ 17 w 33"/>
                  <a:gd name="T41" fmla="*/ 99 h 110"/>
                  <a:gd name="T42" fmla="*/ 16 w 33"/>
                  <a:gd name="T43" fmla="*/ 95 h 110"/>
                  <a:gd name="T44" fmla="*/ 13 w 33"/>
                  <a:gd name="T45" fmla="*/ 84 h 110"/>
                  <a:gd name="T46" fmla="*/ 12 w 33"/>
                  <a:gd name="T47" fmla="*/ 71 h 110"/>
                  <a:gd name="T48" fmla="*/ 12 w 33"/>
                  <a:gd name="T49" fmla="*/ 60 h 110"/>
                  <a:gd name="T50" fmla="*/ 12 w 33"/>
                  <a:gd name="T51" fmla="*/ 56 h 110"/>
                  <a:gd name="T52" fmla="*/ 12 w 33"/>
                  <a:gd name="T53" fmla="*/ 52 h 110"/>
                  <a:gd name="T54" fmla="*/ 11 w 33"/>
                  <a:gd name="T55" fmla="*/ 48 h 110"/>
                  <a:gd name="T56" fmla="*/ 11 w 33"/>
                  <a:gd name="T57" fmla="*/ 46 h 110"/>
                  <a:gd name="T58" fmla="*/ 9 w 33"/>
                  <a:gd name="T59" fmla="*/ 43 h 110"/>
                  <a:gd name="T60" fmla="*/ 7 w 33"/>
                  <a:gd name="T61" fmla="*/ 38 h 110"/>
                  <a:gd name="T62" fmla="*/ 4 w 33"/>
                  <a:gd name="T63" fmla="*/ 30 h 110"/>
                  <a:gd name="T64" fmla="*/ 1 w 33"/>
                  <a:gd name="T65" fmla="*/ 22 h 110"/>
                  <a:gd name="T66" fmla="*/ 0 w 33"/>
                  <a:gd name="T67" fmla="*/ 19 h 110"/>
                  <a:gd name="T68" fmla="*/ 21 w 33"/>
                  <a:gd name="T69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3" h="110">
                    <a:moveTo>
                      <a:pt x="21" y="0"/>
                    </a:moveTo>
                    <a:lnTo>
                      <a:pt x="21" y="4"/>
                    </a:lnTo>
                    <a:lnTo>
                      <a:pt x="24" y="12"/>
                    </a:lnTo>
                    <a:lnTo>
                      <a:pt x="26" y="23"/>
                    </a:lnTo>
                    <a:lnTo>
                      <a:pt x="29" y="34"/>
                    </a:lnTo>
                    <a:lnTo>
                      <a:pt x="30" y="42"/>
                    </a:lnTo>
                    <a:lnTo>
                      <a:pt x="32" y="52"/>
                    </a:lnTo>
                    <a:lnTo>
                      <a:pt x="30" y="63"/>
                    </a:lnTo>
                    <a:lnTo>
                      <a:pt x="30" y="72"/>
                    </a:lnTo>
                    <a:lnTo>
                      <a:pt x="30" y="84"/>
                    </a:lnTo>
                    <a:lnTo>
                      <a:pt x="32" y="94"/>
                    </a:lnTo>
                    <a:lnTo>
                      <a:pt x="33" y="99"/>
                    </a:lnTo>
                    <a:lnTo>
                      <a:pt x="33" y="105"/>
                    </a:lnTo>
                    <a:lnTo>
                      <a:pt x="33" y="107"/>
                    </a:lnTo>
                    <a:lnTo>
                      <a:pt x="32" y="110"/>
                    </a:lnTo>
                    <a:lnTo>
                      <a:pt x="30" y="110"/>
                    </a:lnTo>
                    <a:lnTo>
                      <a:pt x="28" y="110"/>
                    </a:lnTo>
                    <a:lnTo>
                      <a:pt x="25" y="109"/>
                    </a:lnTo>
                    <a:lnTo>
                      <a:pt x="22" y="106"/>
                    </a:lnTo>
                    <a:lnTo>
                      <a:pt x="20" y="103"/>
                    </a:lnTo>
                    <a:lnTo>
                      <a:pt x="17" y="99"/>
                    </a:lnTo>
                    <a:lnTo>
                      <a:pt x="16" y="95"/>
                    </a:lnTo>
                    <a:lnTo>
                      <a:pt x="13" y="84"/>
                    </a:lnTo>
                    <a:lnTo>
                      <a:pt x="12" y="71"/>
                    </a:lnTo>
                    <a:lnTo>
                      <a:pt x="12" y="60"/>
                    </a:lnTo>
                    <a:lnTo>
                      <a:pt x="12" y="56"/>
                    </a:lnTo>
                    <a:lnTo>
                      <a:pt x="12" y="52"/>
                    </a:lnTo>
                    <a:lnTo>
                      <a:pt x="11" y="48"/>
                    </a:lnTo>
                    <a:lnTo>
                      <a:pt x="11" y="46"/>
                    </a:lnTo>
                    <a:lnTo>
                      <a:pt x="9" y="43"/>
                    </a:lnTo>
                    <a:lnTo>
                      <a:pt x="7" y="38"/>
                    </a:lnTo>
                    <a:lnTo>
                      <a:pt x="4" y="30"/>
                    </a:lnTo>
                    <a:lnTo>
                      <a:pt x="1" y="22"/>
                    </a:lnTo>
                    <a:lnTo>
                      <a:pt x="0" y="19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F8D1B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1" name="Freeform 25">
                <a:extLst>
                  <a:ext uri="{FF2B5EF4-FFF2-40B4-BE49-F238E27FC236}">
                    <a16:creationId xmlns:a16="http://schemas.microsoft.com/office/drawing/2014/main" xmlns="" id="{6D178822-B6D1-494C-B563-206FDD788F0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133487" y="5052259"/>
                <a:ext cx="35610" cy="153276"/>
              </a:xfrm>
              <a:custGeom>
                <a:avLst/>
                <a:gdLst>
                  <a:gd name="T0" fmla="*/ 18 w 23"/>
                  <a:gd name="T1" fmla="*/ 0 h 99"/>
                  <a:gd name="T2" fmla="*/ 19 w 23"/>
                  <a:gd name="T3" fmla="*/ 2 h 99"/>
                  <a:gd name="T4" fmla="*/ 19 w 23"/>
                  <a:gd name="T5" fmla="*/ 9 h 99"/>
                  <a:gd name="T6" fmla="*/ 21 w 23"/>
                  <a:gd name="T7" fmla="*/ 19 h 99"/>
                  <a:gd name="T8" fmla="*/ 22 w 23"/>
                  <a:gd name="T9" fmla="*/ 27 h 99"/>
                  <a:gd name="T10" fmla="*/ 23 w 23"/>
                  <a:gd name="T11" fmla="*/ 34 h 99"/>
                  <a:gd name="T12" fmla="*/ 23 w 23"/>
                  <a:gd name="T13" fmla="*/ 44 h 99"/>
                  <a:gd name="T14" fmla="*/ 22 w 23"/>
                  <a:gd name="T15" fmla="*/ 56 h 99"/>
                  <a:gd name="T16" fmla="*/ 21 w 23"/>
                  <a:gd name="T17" fmla="*/ 68 h 99"/>
                  <a:gd name="T18" fmla="*/ 18 w 23"/>
                  <a:gd name="T19" fmla="*/ 82 h 99"/>
                  <a:gd name="T20" fmla="*/ 14 w 23"/>
                  <a:gd name="T21" fmla="*/ 94 h 99"/>
                  <a:gd name="T22" fmla="*/ 13 w 23"/>
                  <a:gd name="T23" fmla="*/ 97 h 99"/>
                  <a:gd name="T24" fmla="*/ 12 w 23"/>
                  <a:gd name="T25" fmla="*/ 99 h 99"/>
                  <a:gd name="T26" fmla="*/ 10 w 23"/>
                  <a:gd name="T27" fmla="*/ 99 h 99"/>
                  <a:gd name="T28" fmla="*/ 9 w 23"/>
                  <a:gd name="T29" fmla="*/ 99 h 99"/>
                  <a:gd name="T30" fmla="*/ 6 w 23"/>
                  <a:gd name="T31" fmla="*/ 99 h 99"/>
                  <a:gd name="T32" fmla="*/ 4 w 23"/>
                  <a:gd name="T33" fmla="*/ 93 h 99"/>
                  <a:gd name="T34" fmla="*/ 1 w 23"/>
                  <a:gd name="T35" fmla="*/ 84 h 99"/>
                  <a:gd name="T36" fmla="*/ 1 w 23"/>
                  <a:gd name="T37" fmla="*/ 72 h 99"/>
                  <a:gd name="T38" fmla="*/ 4 w 23"/>
                  <a:gd name="T39" fmla="*/ 60 h 99"/>
                  <a:gd name="T40" fmla="*/ 4 w 23"/>
                  <a:gd name="T41" fmla="*/ 48 h 99"/>
                  <a:gd name="T42" fmla="*/ 4 w 23"/>
                  <a:gd name="T43" fmla="*/ 40 h 99"/>
                  <a:gd name="T44" fmla="*/ 2 w 23"/>
                  <a:gd name="T45" fmla="*/ 34 h 99"/>
                  <a:gd name="T46" fmla="*/ 1 w 23"/>
                  <a:gd name="T47" fmla="*/ 25 h 99"/>
                  <a:gd name="T48" fmla="*/ 0 w 23"/>
                  <a:gd name="T49" fmla="*/ 16 h 99"/>
                  <a:gd name="T50" fmla="*/ 0 w 23"/>
                  <a:gd name="T51" fmla="*/ 13 h 99"/>
                  <a:gd name="T52" fmla="*/ 0 w 23"/>
                  <a:gd name="T53" fmla="*/ 12 h 99"/>
                  <a:gd name="T54" fmla="*/ 2 w 23"/>
                  <a:gd name="T55" fmla="*/ 10 h 99"/>
                  <a:gd name="T56" fmla="*/ 5 w 23"/>
                  <a:gd name="T57" fmla="*/ 9 h 99"/>
                  <a:gd name="T58" fmla="*/ 8 w 23"/>
                  <a:gd name="T59" fmla="*/ 6 h 99"/>
                  <a:gd name="T60" fmla="*/ 10 w 23"/>
                  <a:gd name="T61" fmla="*/ 5 h 99"/>
                  <a:gd name="T62" fmla="*/ 14 w 23"/>
                  <a:gd name="T63" fmla="*/ 2 h 99"/>
                  <a:gd name="T64" fmla="*/ 17 w 23"/>
                  <a:gd name="T65" fmla="*/ 1 h 99"/>
                  <a:gd name="T66" fmla="*/ 18 w 23"/>
                  <a:gd name="T67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3" h="99">
                    <a:moveTo>
                      <a:pt x="18" y="0"/>
                    </a:moveTo>
                    <a:lnTo>
                      <a:pt x="19" y="2"/>
                    </a:lnTo>
                    <a:lnTo>
                      <a:pt x="19" y="9"/>
                    </a:lnTo>
                    <a:lnTo>
                      <a:pt x="21" y="19"/>
                    </a:lnTo>
                    <a:lnTo>
                      <a:pt x="22" y="27"/>
                    </a:lnTo>
                    <a:lnTo>
                      <a:pt x="23" y="34"/>
                    </a:lnTo>
                    <a:lnTo>
                      <a:pt x="23" y="44"/>
                    </a:lnTo>
                    <a:lnTo>
                      <a:pt x="22" y="56"/>
                    </a:lnTo>
                    <a:lnTo>
                      <a:pt x="21" y="68"/>
                    </a:lnTo>
                    <a:lnTo>
                      <a:pt x="18" y="82"/>
                    </a:lnTo>
                    <a:lnTo>
                      <a:pt x="14" y="94"/>
                    </a:lnTo>
                    <a:lnTo>
                      <a:pt x="13" y="97"/>
                    </a:lnTo>
                    <a:lnTo>
                      <a:pt x="12" y="99"/>
                    </a:lnTo>
                    <a:lnTo>
                      <a:pt x="10" y="99"/>
                    </a:lnTo>
                    <a:lnTo>
                      <a:pt x="9" y="99"/>
                    </a:lnTo>
                    <a:lnTo>
                      <a:pt x="6" y="99"/>
                    </a:lnTo>
                    <a:lnTo>
                      <a:pt x="4" y="93"/>
                    </a:lnTo>
                    <a:lnTo>
                      <a:pt x="1" y="84"/>
                    </a:lnTo>
                    <a:lnTo>
                      <a:pt x="1" y="72"/>
                    </a:lnTo>
                    <a:lnTo>
                      <a:pt x="4" y="60"/>
                    </a:lnTo>
                    <a:lnTo>
                      <a:pt x="4" y="48"/>
                    </a:lnTo>
                    <a:lnTo>
                      <a:pt x="4" y="40"/>
                    </a:lnTo>
                    <a:lnTo>
                      <a:pt x="2" y="34"/>
                    </a:lnTo>
                    <a:lnTo>
                      <a:pt x="1" y="25"/>
                    </a:lnTo>
                    <a:lnTo>
                      <a:pt x="0" y="16"/>
                    </a:lnTo>
                    <a:lnTo>
                      <a:pt x="0" y="13"/>
                    </a:lnTo>
                    <a:lnTo>
                      <a:pt x="0" y="12"/>
                    </a:lnTo>
                    <a:lnTo>
                      <a:pt x="2" y="10"/>
                    </a:lnTo>
                    <a:lnTo>
                      <a:pt x="5" y="9"/>
                    </a:lnTo>
                    <a:lnTo>
                      <a:pt x="8" y="6"/>
                    </a:lnTo>
                    <a:lnTo>
                      <a:pt x="10" y="5"/>
                    </a:lnTo>
                    <a:lnTo>
                      <a:pt x="14" y="2"/>
                    </a:lnTo>
                    <a:lnTo>
                      <a:pt x="17" y="1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F8D1B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2" name="Freeform 26">
                <a:extLst>
                  <a:ext uri="{FF2B5EF4-FFF2-40B4-BE49-F238E27FC236}">
                    <a16:creationId xmlns:a16="http://schemas.microsoft.com/office/drawing/2014/main" xmlns="" id="{248948BF-4757-4449-B75D-E05EAEB3D58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172193" y="5077030"/>
                <a:ext cx="49544" cy="128504"/>
              </a:xfrm>
              <a:custGeom>
                <a:avLst/>
                <a:gdLst>
                  <a:gd name="T0" fmla="*/ 32 w 32"/>
                  <a:gd name="T1" fmla="*/ 0 h 83"/>
                  <a:gd name="T2" fmla="*/ 32 w 32"/>
                  <a:gd name="T3" fmla="*/ 2 h 83"/>
                  <a:gd name="T4" fmla="*/ 32 w 32"/>
                  <a:gd name="T5" fmla="*/ 10 h 83"/>
                  <a:gd name="T6" fmla="*/ 32 w 32"/>
                  <a:gd name="T7" fmla="*/ 19 h 83"/>
                  <a:gd name="T8" fmla="*/ 32 w 32"/>
                  <a:gd name="T9" fmla="*/ 28 h 83"/>
                  <a:gd name="T10" fmla="*/ 32 w 32"/>
                  <a:gd name="T11" fmla="*/ 35 h 83"/>
                  <a:gd name="T12" fmla="*/ 30 w 32"/>
                  <a:gd name="T13" fmla="*/ 41 h 83"/>
                  <a:gd name="T14" fmla="*/ 26 w 32"/>
                  <a:gd name="T15" fmla="*/ 51 h 83"/>
                  <a:gd name="T16" fmla="*/ 22 w 32"/>
                  <a:gd name="T17" fmla="*/ 58 h 83"/>
                  <a:gd name="T18" fmla="*/ 19 w 32"/>
                  <a:gd name="T19" fmla="*/ 65 h 83"/>
                  <a:gd name="T20" fmla="*/ 18 w 32"/>
                  <a:gd name="T21" fmla="*/ 69 h 83"/>
                  <a:gd name="T22" fmla="*/ 15 w 32"/>
                  <a:gd name="T23" fmla="*/ 73 h 83"/>
                  <a:gd name="T24" fmla="*/ 13 w 32"/>
                  <a:gd name="T25" fmla="*/ 75 h 83"/>
                  <a:gd name="T26" fmla="*/ 12 w 32"/>
                  <a:gd name="T27" fmla="*/ 78 h 83"/>
                  <a:gd name="T28" fmla="*/ 10 w 32"/>
                  <a:gd name="T29" fmla="*/ 81 h 83"/>
                  <a:gd name="T30" fmla="*/ 9 w 32"/>
                  <a:gd name="T31" fmla="*/ 82 h 83"/>
                  <a:gd name="T32" fmla="*/ 8 w 32"/>
                  <a:gd name="T33" fmla="*/ 83 h 83"/>
                  <a:gd name="T34" fmla="*/ 6 w 32"/>
                  <a:gd name="T35" fmla="*/ 82 h 83"/>
                  <a:gd name="T36" fmla="*/ 4 w 32"/>
                  <a:gd name="T37" fmla="*/ 81 h 83"/>
                  <a:gd name="T38" fmla="*/ 2 w 32"/>
                  <a:gd name="T39" fmla="*/ 79 h 83"/>
                  <a:gd name="T40" fmla="*/ 1 w 32"/>
                  <a:gd name="T41" fmla="*/ 77 h 83"/>
                  <a:gd name="T42" fmla="*/ 0 w 32"/>
                  <a:gd name="T43" fmla="*/ 73 h 83"/>
                  <a:gd name="T44" fmla="*/ 1 w 32"/>
                  <a:gd name="T45" fmla="*/ 69 h 83"/>
                  <a:gd name="T46" fmla="*/ 2 w 32"/>
                  <a:gd name="T47" fmla="*/ 64 h 83"/>
                  <a:gd name="T48" fmla="*/ 4 w 32"/>
                  <a:gd name="T49" fmla="*/ 60 h 83"/>
                  <a:gd name="T50" fmla="*/ 5 w 32"/>
                  <a:gd name="T51" fmla="*/ 57 h 83"/>
                  <a:gd name="T52" fmla="*/ 6 w 32"/>
                  <a:gd name="T53" fmla="*/ 54 h 83"/>
                  <a:gd name="T54" fmla="*/ 6 w 32"/>
                  <a:gd name="T55" fmla="*/ 53 h 83"/>
                  <a:gd name="T56" fmla="*/ 8 w 32"/>
                  <a:gd name="T57" fmla="*/ 52 h 83"/>
                  <a:gd name="T58" fmla="*/ 8 w 32"/>
                  <a:gd name="T59" fmla="*/ 49 h 83"/>
                  <a:gd name="T60" fmla="*/ 9 w 32"/>
                  <a:gd name="T61" fmla="*/ 47 h 83"/>
                  <a:gd name="T62" fmla="*/ 10 w 32"/>
                  <a:gd name="T63" fmla="*/ 43 h 83"/>
                  <a:gd name="T64" fmla="*/ 12 w 32"/>
                  <a:gd name="T65" fmla="*/ 39 h 83"/>
                  <a:gd name="T66" fmla="*/ 13 w 32"/>
                  <a:gd name="T67" fmla="*/ 35 h 83"/>
                  <a:gd name="T68" fmla="*/ 13 w 32"/>
                  <a:gd name="T69" fmla="*/ 32 h 83"/>
                  <a:gd name="T70" fmla="*/ 14 w 32"/>
                  <a:gd name="T71" fmla="*/ 26 h 83"/>
                  <a:gd name="T72" fmla="*/ 14 w 32"/>
                  <a:gd name="T73" fmla="*/ 18 h 83"/>
                  <a:gd name="T74" fmla="*/ 13 w 32"/>
                  <a:gd name="T75" fmla="*/ 11 h 83"/>
                  <a:gd name="T76" fmla="*/ 12 w 32"/>
                  <a:gd name="T77" fmla="*/ 9 h 83"/>
                  <a:gd name="T78" fmla="*/ 13 w 32"/>
                  <a:gd name="T79" fmla="*/ 7 h 83"/>
                  <a:gd name="T80" fmla="*/ 14 w 32"/>
                  <a:gd name="T81" fmla="*/ 7 h 83"/>
                  <a:gd name="T82" fmla="*/ 17 w 32"/>
                  <a:gd name="T83" fmla="*/ 6 h 83"/>
                  <a:gd name="T84" fmla="*/ 21 w 32"/>
                  <a:gd name="T85" fmla="*/ 3 h 83"/>
                  <a:gd name="T86" fmla="*/ 23 w 32"/>
                  <a:gd name="T87" fmla="*/ 2 h 83"/>
                  <a:gd name="T88" fmla="*/ 29 w 32"/>
                  <a:gd name="T89" fmla="*/ 1 h 83"/>
                  <a:gd name="T90" fmla="*/ 32 w 32"/>
                  <a:gd name="T91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2" h="83">
                    <a:moveTo>
                      <a:pt x="32" y="0"/>
                    </a:moveTo>
                    <a:lnTo>
                      <a:pt x="32" y="2"/>
                    </a:lnTo>
                    <a:lnTo>
                      <a:pt x="32" y="10"/>
                    </a:lnTo>
                    <a:lnTo>
                      <a:pt x="32" y="19"/>
                    </a:lnTo>
                    <a:lnTo>
                      <a:pt x="32" y="28"/>
                    </a:lnTo>
                    <a:lnTo>
                      <a:pt x="32" y="35"/>
                    </a:lnTo>
                    <a:lnTo>
                      <a:pt x="30" y="41"/>
                    </a:lnTo>
                    <a:lnTo>
                      <a:pt x="26" y="51"/>
                    </a:lnTo>
                    <a:lnTo>
                      <a:pt x="22" y="58"/>
                    </a:lnTo>
                    <a:lnTo>
                      <a:pt x="19" y="65"/>
                    </a:lnTo>
                    <a:lnTo>
                      <a:pt x="18" y="69"/>
                    </a:lnTo>
                    <a:lnTo>
                      <a:pt x="15" y="73"/>
                    </a:lnTo>
                    <a:lnTo>
                      <a:pt x="13" y="75"/>
                    </a:lnTo>
                    <a:lnTo>
                      <a:pt x="12" y="78"/>
                    </a:lnTo>
                    <a:lnTo>
                      <a:pt x="10" y="81"/>
                    </a:lnTo>
                    <a:lnTo>
                      <a:pt x="9" y="82"/>
                    </a:lnTo>
                    <a:lnTo>
                      <a:pt x="8" y="83"/>
                    </a:lnTo>
                    <a:lnTo>
                      <a:pt x="6" y="82"/>
                    </a:lnTo>
                    <a:lnTo>
                      <a:pt x="4" y="81"/>
                    </a:lnTo>
                    <a:lnTo>
                      <a:pt x="2" y="79"/>
                    </a:lnTo>
                    <a:lnTo>
                      <a:pt x="1" y="77"/>
                    </a:lnTo>
                    <a:lnTo>
                      <a:pt x="0" y="73"/>
                    </a:lnTo>
                    <a:lnTo>
                      <a:pt x="1" y="69"/>
                    </a:lnTo>
                    <a:lnTo>
                      <a:pt x="2" y="64"/>
                    </a:lnTo>
                    <a:lnTo>
                      <a:pt x="4" y="60"/>
                    </a:lnTo>
                    <a:lnTo>
                      <a:pt x="5" y="57"/>
                    </a:lnTo>
                    <a:lnTo>
                      <a:pt x="6" y="54"/>
                    </a:lnTo>
                    <a:lnTo>
                      <a:pt x="6" y="53"/>
                    </a:lnTo>
                    <a:lnTo>
                      <a:pt x="8" y="52"/>
                    </a:lnTo>
                    <a:lnTo>
                      <a:pt x="8" y="49"/>
                    </a:lnTo>
                    <a:lnTo>
                      <a:pt x="9" y="47"/>
                    </a:lnTo>
                    <a:lnTo>
                      <a:pt x="10" y="43"/>
                    </a:lnTo>
                    <a:lnTo>
                      <a:pt x="12" y="39"/>
                    </a:lnTo>
                    <a:lnTo>
                      <a:pt x="13" y="35"/>
                    </a:lnTo>
                    <a:lnTo>
                      <a:pt x="13" y="32"/>
                    </a:lnTo>
                    <a:lnTo>
                      <a:pt x="14" y="26"/>
                    </a:lnTo>
                    <a:lnTo>
                      <a:pt x="14" y="18"/>
                    </a:lnTo>
                    <a:lnTo>
                      <a:pt x="13" y="11"/>
                    </a:lnTo>
                    <a:lnTo>
                      <a:pt x="12" y="9"/>
                    </a:lnTo>
                    <a:lnTo>
                      <a:pt x="13" y="7"/>
                    </a:lnTo>
                    <a:lnTo>
                      <a:pt x="14" y="7"/>
                    </a:lnTo>
                    <a:lnTo>
                      <a:pt x="17" y="6"/>
                    </a:lnTo>
                    <a:lnTo>
                      <a:pt x="21" y="3"/>
                    </a:lnTo>
                    <a:lnTo>
                      <a:pt x="23" y="2"/>
                    </a:lnTo>
                    <a:lnTo>
                      <a:pt x="29" y="1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F8D1B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3" name="Freeform 27">
                <a:extLst>
                  <a:ext uri="{FF2B5EF4-FFF2-40B4-BE49-F238E27FC236}">
                    <a16:creationId xmlns:a16="http://schemas.microsoft.com/office/drawing/2014/main" xmlns="" id="{E127A398-0062-46BA-8BDB-0974A2F7BB4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201609" y="5080127"/>
                <a:ext cx="78961" cy="85154"/>
              </a:xfrm>
              <a:custGeom>
                <a:avLst/>
                <a:gdLst>
                  <a:gd name="T0" fmla="*/ 42 w 51"/>
                  <a:gd name="T1" fmla="*/ 0 h 55"/>
                  <a:gd name="T2" fmla="*/ 46 w 51"/>
                  <a:gd name="T3" fmla="*/ 0 h 55"/>
                  <a:gd name="T4" fmla="*/ 48 w 51"/>
                  <a:gd name="T5" fmla="*/ 3 h 55"/>
                  <a:gd name="T6" fmla="*/ 51 w 51"/>
                  <a:gd name="T7" fmla="*/ 4 h 55"/>
                  <a:gd name="T8" fmla="*/ 51 w 51"/>
                  <a:gd name="T9" fmla="*/ 5 h 55"/>
                  <a:gd name="T10" fmla="*/ 50 w 51"/>
                  <a:gd name="T11" fmla="*/ 7 h 55"/>
                  <a:gd name="T12" fmla="*/ 50 w 51"/>
                  <a:gd name="T13" fmla="*/ 9 h 55"/>
                  <a:gd name="T14" fmla="*/ 48 w 51"/>
                  <a:gd name="T15" fmla="*/ 13 h 55"/>
                  <a:gd name="T16" fmla="*/ 47 w 51"/>
                  <a:gd name="T17" fmla="*/ 17 h 55"/>
                  <a:gd name="T18" fmla="*/ 46 w 51"/>
                  <a:gd name="T19" fmla="*/ 20 h 55"/>
                  <a:gd name="T20" fmla="*/ 44 w 51"/>
                  <a:gd name="T21" fmla="*/ 24 h 55"/>
                  <a:gd name="T22" fmla="*/ 42 w 51"/>
                  <a:gd name="T23" fmla="*/ 29 h 55"/>
                  <a:gd name="T24" fmla="*/ 40 w 51"/>
                  <a:gd name="T25" fmla="*/ 33 h 55"/>
                  <a:gd name="T26" fmla="*/ 38 w 51"/>
                  <a:gd name="T27" fmla="*/ 35 h 55"/>
                  <a:gd name="T28" fmla="*/ 35 w 51"/>
                  <a:gd name="T29" fmla="*/ 38 h 55"/>
                  <a:gd name="T30" fmla="*/ 32 w 51"/>
                  <a:gd name="T31" fmla="*/ 39 h 55"/>
                  <a:gd name="T32" fmla="*/ 27 w 51"/>
                  <a:gd name="T33" fmla="*/ 41 h 55"/>
                  <a:gd name="T34" fmla="*/ 22 w 51"/>
                  <a:gd name="T35" fmla="*/ 43 h 55"/>
                  <a:gd name="T36" fmla="*/ 18 w 51"/>
                  <a:gd name="T37" fmla="*/ 45 h 55"/>
                  <a:gd name="T38" fmla="*/ 15 w 51"/>
                  <a:gd name="T39" fmla="*/ 46 h 55"/>
                  <a:gd name="T40" fmla="*/ 13 w 51"/>
                  <a:gd name="T41" fmla="*/ 49 h 55"/>
                  <a:gd name="T42" fmla="*/ 10 w 51"/>
                  <a:gd name="T43" fmla="*/ 51 h 55"/>
                  <a:gd name="T44" fmla="*/ 8 w 51"/>
                  <a:gd name="T45" fmla="*/ 54 h 55"/>
                  <a:gd name="T46" fmla="*/ 6 w 51"/>
                  <a:gd name="T47" fmla="*/ 55 h 55"/>
                  <a:gd name="T48" fmla="*/ 4 w 51"/>
                  <a:gd name="T49" fmla="*/ 55 h 55"/>
                  <a:gd name="T50" fmla="*/ 2 w 51"/>
                  <a:gd name="T51" fmla="*/ 55 h 55"/>
                  <a:gd name="T52" fmla="*/ 1 w 51"/>
                  <a:gd name="T53" fmla="*/ 52 h 55"/>
                  <a:gd name="T54" fmla="*/ 0 w 51"/>
                  <a:gd name="T55" fmla="*/ 50 h 55"/>
                  <a:gd name="T56" fmla="*/ 0 w 51"/>
                  <a:gd name="T57" fmla="*/ 46 h 55"/>
                  <a:gd name="T58" fmla="*/ 2 w 51"/>
                  <a:gd name="T59" fmla="*/ 42 h 55"/>
                  <a:gd name="T60" fmla="*/ 5 w 51"/>
                  <a:gd name="T61" fmla="*/ 38 h 55"/>
                  <a:gd name="T62" fmla="*/ 9 w 51"/>
                  <a:gd name="T63" fmla="*/ 35 h 55"/>
                  <a:gd name="T64" fmla="*/ 12 w 51"/>
                  <a:gd name="T65" fmla="*/ 34 h 55"/>
                  <a:gd name="T66" fmla="*/ 14 w 51"/>
                  <a:gd name="T67" fmla="*/ 33 h 55"/>
                  <a:gd name="T68" fmla="*/ 15 w 51"/>
                  <a:gd name="T69" fmla="*/ 32 h 55"/>
                  <a:gd name="T70" fmla="*/ 18 w 51"/>
                  <a:gd name="T71" fmla="*/ 30 h 55"/>
                  <a:gd name="T72" fmla="*/ 22 w 51"/>
                  <a:gd name="T73" fmla="*/ 29 h 55"/>
                  <a:gd name="T74" fmla="*/ 25 w 51"/>
                  <a:gd name="T75" fmla="*/ 26 h 55"/>
                  <a:gd name="T76" fmla="*/ 27 w 51"/>
                  <a:gd name="T77" fmla="*/ 24 h 55"/>
                  <a:gd name="T78" fmla="*/ 29 w 51"/>
                  <a:gd name="T79" fmla="*/ 17 h 55"/>
                  <a:gd name="T80" fmla="*/ 31 w 51"/>
                  <a:gd name="T81" fmla="*/ 9 h 55"/>
                  <a:gd name="T82" fmla="*/ 34 w 51"/>
                  <a:gd name="T83" fmla="*/ 3 h 55"/>
                  <a:gd name="T84" fmla="*/ 35 w 51"/>
                  <a:gd name="T85" fmla="*/ 0 h 55"/>
                  <a:gd name="T86" fmla="*/ 38 w 51"/>
                  <a:gd name="T87" fmla="*/ 0 h 55"/>
                  <a:gd name="T88" fmla="*/ 42 w 51"/>
                  <a:gd name="T89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51" h="55">
                    <a:moveTo>
                      <a:pt x="42" y="0"/>
                    </a:moveTo>
                    <a:lnTo>
                      <a:pt x="46" y="0"/>
                    </a:lnTo>
                    <a:lnTo>
                      <a:pt x="48" y="3"/>
                    </a:lnTo>
                    <a:lnTo>
                      <a:pt x="51" y="4"/>
                    </a:lnTo>
                    <a:lnTo>
                      <a:pt x="51" y="5"/>
                    </a:lnTo>
                    <a:lnTo>
                      <a:pt x="50" y="7"/>
                    </a:lnTo>
                    <a:lnTo>
                      <a:pt x="50" y="9"/>
                    </a:lnTo>
                    <a:lnTo>
                      <a:pt x="48" y="13"/>
                    </a:lnTo>
                    <a:lnTo>
                      <a:pt x="47" y="17"/>
                    </a:lnTo>
                    <a:lnTo>
                      <a:pt x="46" y="20"/>
                    </a:lnTo>
                    <a:lnTo>
                      <a:pt x="44" y="24"/>
                    </a:lnTo>
                    <a:lnTo>
                      <a:pt x="42" y="29"/>
                    </a:lnTo>
                    <a:lnTo>
                      <a:pt x="40" y="33"/>
                    </a:lnTo>
                    <a:lnTo>
                      <a:pt x="38" y="35"/>
                    </a:lnTo>
                    <a:lnTo>
                      <a:pt x="35" y="38"/>
                    </a:lnTo>
                    <a:lnTo>
                      <a:pt x="32" y="39"/>
                    </a:lnTo>
                    <a:lnTo>
                      <a:pt x="27" y="41"/>
                    </a:lnTo>
                    <a:lnTo>
                      <a:pt x="22" y="43"/>
                    </a:lnTo>
                    <a:lnTo>
                      <a:pt x="18" y="45"/>
                    </a:lnTo>
                    <a:lnTo>
                      <a:pt x="15" y="46"/>
                    </a:lnTo>
                    <a:lnTo>
                      <a:pt x="13" y="49"/>
                    </a:lnTo>
                    <a:lnTo>
                      <a:pt x="10" y="51"/>
                    </a:lnTo>
                    <a:lnTo>
                      <a:pt x="8" y="54"/>
                    </a:lnTo>
                    <a:lnTo>
                      <a:pt x="6" y="55"/>
                    </a:lnTo>
                    <a:lnTo>
                      <a:pt x="4" y="55"/>
                    </a:lnTo>
                    <a:lnTo>
                      <a:pt x="2" y="55"/>
                    </a:lnTo>
                    <a:lnTo>
                      <a:pt x="1" y="52"/>
                    </a:lnTo>
                    <a:lnTo>
                      <a:pt x="0" y="50"/>
                    </a:lnTo>
                    <a:lnTo>
                      <a:pt x="0" y="46"/>
                    </a:lnTo>
                    <a:lnTo>
                      <a:pt x="2" y="42"/>
                    </a:lnTo>
                    <a:lnTo>
                      <a:pt x="5" y="38"/>
                    </a:lnTo>
                    <a:lnTo>
                      <a:pt x="9" y="35"/>
                    </a:lnTo>
                    <a:lnTo>
                      <a:pt x="12" y="34"/>
                    </a:lnTo>
                    <a:lnTo>
                      <a:pt x="14" y="33"/>
                    </a:lnTo>
                    <a:lnTo>
                      <a:pt x="15" y="32"/>
                    </a:lnTo>
                    <a:lnTo>
                      <a:pt x="18" y="30"/>
                    </a:lnTo>
                    <a:lnTo>
                      <a:pt x="22" y="29"/>
                    </a:lnTo>
                    <a:lnTo>
                      <a:pt x="25" y="26"/>
                    </a:lnTo>
                    <a:lnTo>
                      <a:pt x="27" y="24"/>
                    </a:lnTo>
                    <a:lnTo>
                      <a:pt x="29" y="17"/>
                    </a:lnTo>
                    <a:lnTo>
                      <a:pt x="31" y="9"/>
                    </a:lnTo>
                    <a:lnTo>
                      <a:pt x="34" y="3"/>
                    </a:lnTo>
                    <a:lnTo>
                      <a:pt x="35" y="0"/>
                    </a:lnTo>
                    <a:lnTo>
                      <a:pt x="38" y="0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F8D1B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4" name="Freeform 28">
                <a:extLst>
                  <a:ext uri="{FF2B5EF4-FFF2-40B4-BE49-F238E27FC236}">
                    <a16:creationId xmlns:a16="http://schemas.microsoft.com/office/drawing/2014/main" xmlns="" id="{24AB2CCD-681D-4BD4-B48C-B634102621C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045077" y="4010295"/>
                <a:ext cx="298810" cy="452085"/>
              </a:xfrm>
              <a:custGeom>
                <a:avLst/>
                <a:gdLst>
                  <a:gd name="T0" fmla="*/ 159 w 193"/>
                  <a:gd name="T1" fmla="*/ 0 h 292"/>
                  <a:gd name="T2" fmla="*/ 171 w 193"/>
                  <a:gd name="T3" fmla="*/ 3 h 292"/>
                  <a:gd name="T4" fmla="*/ 182 w 193"/>
                  <a:gd name="T5" fmla="*/ 8 h 292"/>
                  <a:gd name="T6" fmla="*/ 189 w 193"/>
                  <a:gd name="T7" fmla="*/ 18 h 292"/>
                  <a:gd name="T8" fmla="*/ 193 w 193"/>
                  <a:gd name="T9" fmla="*/ 31 h 292"/>
                  <a:gd name="T10" fmla="*/ 192 w 193"/>
                  <a:gd name="T11" fmla="*/ 44 h 292"/>
                  <a:gd name="T12" fmla="*/ 189 w 193"/>
                  <a:gd name="T13" fmla="*/ 55 h 292"/>
                  <a:gd name="T14" fmla="*/ 183 w 193"/>
                  <a:gd name="T15" fmla="*/ 71 h 292"/>
                  <a:gd name="T16" fmla="*/ 175 w 193"/>
                  <a:gd name="T17" fmla="*/ 90 h 292"/>
                  <a:gd name="T18" fmla="*/ 165 w 193"/>
                  <a:gd name="T19" fmla="*/ 114 h 292"/>
                  <a:gd name="T20" fmla="*/ 154 w 193"/>
                  <a:gd name="T21" fmla="*/ 137 h 292"/>
                  <a:gd name="T22" fmla="*/ 142 w 193"/>
                  <a:gd name="T23" fmla="*/ 164 h 292"/>
                  <a:gd name="T24" fmla="*/ 130 w 193"/>
                  <a:gd name="T25" fmla="*/ 187 h 292"/>
                  <a:gd name="T26" fmla="*/ 121 w 193"/>
                  <a:gd name="T27" fmla="*/ 211 h 292"/>
                  <a:gd name="T28" fmla="*/ 108 w 193"/>
                  <a:gd name="T29" fmla="*/ 236 h 292"/>
                  <a:gd name="T30" fmla="*/ 99 w 193"/>
                  <a:gd name="T31" fmla="*/ 255 h 292"/>
                  <a:gd name="T32" fmla="*/ 91 w 193"/>
                  <a:gd name="T33" fmla="*/ 268 h 292"/>
                  <a:gd name="T34" fmla="*/ 85 w 193"/>
                  <a:gd name="T35" fmla="*/ 277 h 292"/>
                  <a:gd name="T36" fmla="*/ 82 w 193"/>
                  <a:gd name="T37" fmla="*/ 281 h 292"/>
                  <a:gd name="T38" fmla="*/ 81 w 193"/>
                  <a:gd name="T39" fmla="*/ 283 h 292"/>
                  <a:gd name="T40" fmla="*/ 64 w 193"/>
                  <a:gd name="T41" fmla="*/ 291 h 292"/>
                  <a:gd name="T42" fmla="*/ 48 w 193"/>
                  <a:gd name="T43" fmla="*/ 292 h 292"/>
                  <a:gd name="T44" fmla="*/ 32 w 193"/>
                  <a:gd name="T45" fmla="*/ 288 h 292"/>
                  <a:gd name="T46" fmla="*/ 19 w 193"/>
                  <a:gd name="T47" fmla="*/ 280 h 292"/>
                  <a:gd name="T48" fmla="*/ 9 w 193"/>
                  <a:gd name="T49" fmla="*/ 267 h 292"/>
                  <a:gd name="T50" fmla="*/ 2 w 193"/>
                  <a:gd name="T51" fmla="*/ 251 h 292"/>
                  <a:gd name="T52" fmla="*/ 0 w 193"/>
                  <a:gd name="T53" fmla="*/ 234 h 292"/>
                  <a:gd name="T54" fmla="*/ 3 w 193"/>
                  <a:gd name="T55" fmla="*/ 213 h 292"/>
                  <a:gd name="T56" fmla="*/ 10 w 193"/>
                  <a:gd name="T57" fmla="*/ 195 h 292"/>
                  <a:gd name="T58" fmla="*/ 17 w 193"/>
                  <a:gd name="T59" fmla="*/ 182 h 292"/>
                  <a:gd name="T60" fmla="*/ 22 w 193"/>
                  <a:gd name="T61" fmla="*/ 171 h 292"/>
                  <a:gd name="T62" fmla="*/ 30 w 193"/>
                  <a:gd name="T63" fmla="*/ 161 h 292"/>
                  <a:gd name="T64" fmla="*/ 40 w 193"/>
                  <a:gd name="T65" fmla="*/ 148 h 292"/>
                  <a:gd name="T66" fmla="*/ 53 w 193"/>
                  <a:gd name="T67" fmla="*/ 132 h 292"/>
                  <a:gd name="T68" fmla="*/ 68 w 193"/>
                  <a:gd name="T69" fmla="*/ 114 h 292"/>
                  <a:gd name="T70" fmla="*/ 82 w 193"/>
                  <a:gd name="T71" fmla="*/ 93 h 292"/>
                  <a:gd name="T72" fmla="*/ 96 w 193"/>
                  <a:gd name="T73" fmla="*/ 72 h 292"/>
                  <a:gd name="T74" fmla="*/ 108 w 193"/>
                  <a:gd name="T75" fmla="*/ 52 h 292"/>
                  <a:gd name="T76" fmla="*/ 119 w 193"/>
                  <a:gd name="T77" fmla="*/ 35 h 292"/>
                  <a:gd name="T78" fmla="*/ 127 w 193"/>
                  <a:gd name="T79" fmla="*/ 22 h 292"/>
                  <a:gd name="T80" fmla="*/ 137 w 193"/>
                  <a:gd name="T81" fmla="*/ 9 h 292"/>
                  <a:gd name="T82" fmla="*/ 149 w 193"/>
                  <a:gd name="T83" fmla="*/ 1 h 292"/>
                  <a:gd name="T84" fmla="*/ 159 w 193"/>
                  <a:gd name="T85" fmla="*/ 0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93" h="292">
                    <a:moveTo>
                      <a:pt x="159" y="0"/>
                    </a:moveTo>
                    <a:lnTo>
                      <a:pt x="171" y="3"/>
                    </a:lnTo>
                    <a:lnTo>
                      <a:pt x="182" y="8"/>
                    </a:lnTo>
                    <a:lnTo>
                      <a:pt x="189" y="18"/>
                    </a:lnTo>
                    <a:lnTo>
                      <a:pt x="193" y="31"/>
                    </a:lnTo>
                    <a:lnTo>
                      <a:pt x="192" y="44"/>
                    </a:lnTo>
                    <a:lnTo>
                      <a:pt x="189" y="55"/>
                    </a:lnTo>
                    <a:lnTo>
                      <a:pt x="183" y="71"/>
                    </a:lnTo>
                    <a:lnTo>
                      <a:pt x="175" y="90"/>
                    </a:lnTo>
                    <a:lnTo>
                      <a:pt x="165" y="114"/>
                    </a:lnTo>
                    <a:lnTo>
                      <a:pt x="154" y="137"/>
                    </a:lnTo>
                    <a:lnTo>
                      <a:pt x="142" y="164"/>
                    </a:lnTo>
                    <a:lnTo>
                      <a:pt x="130" y="187"/>
                    </a:lnTo>
                    <a:lnTo>
                      <a:pt x="121" y="211"/>
                    </a:lnTo>
                    <a:lnTo>
                      <a:pt x="108" y="236"/>
                    </a:lnTo>
                    <a:lnTo>
                      <a:pt x="99" y="255"/>
                    </a:lnTo>
                    <a:lnTo>
                      <a:pt x="91" y="268"/>
                    </a:lnTo>
                    <a:lnTo>
                      <a:pt x="85" y="277"/>
                    </a:lnTo>
                    <a:lnTo>
                      <a:pt x="82" y="281"/>
                    </a:lnTo>
                    <a:lnTo>
                      <a:pt x="81" y="283"/>
                    </a:lnTo>
                    <a:lnTo>
                      <a:pt x="64" y="291"/>
                    </a:lnTo>
                    <a:lnTo>
                      <a:pt x="48" y="292"/>
                    </a:lnTo>
                    <a:lnTo>
                      <a:pt x="32" y="288"/>
                    </a:lnTo>
                    <a:lnTo>
                      <a:pt x="19" y="280"/>
                    </a:lnTo>
                    <a:lnTo>
                      <a:pt x="9" y="267"/>
                    </a:lnTo>
                    <a:lnTo>
                      <a:pt x="2" y="251"/>
                    </a:lnTo>
                    <a:lnTo>
                      <a:pt x="0" y="234"/>
                    </a:lnTo>
                    <a:lnTo>
                      <a:pt x="3" y="213"/>
                    </a:lnTo>
                    <a:lnTo>
                      <a:pt x="10" y="195"/>
                    </a:lnTo>
                    <a:lnTo>
                      <a:pt x="17" y="182"/>
                    </a:lnTo>
                    <a:lnTo>
                      <a:pt x="22" y="171"/>
                    </a:lnTo>
                    <a:lnTo>
                      <a:pt x="30" y="161"/>
                    </a:lnTo>
                    <a:lnTo>
                      <a:pt x="40" y="148"/>
                    </a:lnTo>
                    <a:lnTo>
                      <a:pt x="53" y="132"/>
                    </a:lnTo>
                    <a:lnTo>
                      <a:pt x="68" y="114"/>
                    </a:lnTo>
                    <a:lnTo>
                      <a:pt x="82" y="93"/>
                    </a:lnTo>
                    <a:lnTo>
                      <a:pt x="96" y="72"/>
                    </a:lnTo>
                    <a:lnTo>
                      <a:pt x="108" y="52"/>
                    </a:lnTo>
                    <a:lnTo>
                      <a:pt x="119" y="35"/>
                    </a:lnTo>
                    <a:lnTo>
                      <a:pt x="127" y="22"/>
                    </a:lnTo>
                    <a:lnTo>
                      <a:pt x="137" y="9"/>
                    </a:lnTo>
                    <a:lnTo>
                      <a:pt x="149" y="1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rgbClr val="F8D1B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5" name="Freeform 29">
                <a:extLst>
                  <a:ext uri="{FF2B5EF4-FFF2-40B4-BE49-F238E27FC236}">
                    <a16:creationId xmlns:a16="http://schemas.microsoft.com/office/drawing/2014/main" xmlns="" id="{D21400EE-8780-417B-8FF7-E20309F69A7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961472" y="3886436"/>
                <a:ext cx="178048" cy="216753"/>
              </a:xfrm>
              <a:custGeom>
                <a:avLst/>
                <a:gdLst>
                  <a:gd name="T0" fmla="*/ 46 w 115"/>
                  <a:gd name="T1" fmla="*/ 0 h 140"/>
                  <a:gd name="T2" fmla="*/ 60 w 115"/>
                  <a:gd name="T3" fmla="*/ 1 h 140"/>
                  <a:gd name="T4" fmla="*/ 76 w 115"/>
                  <a:gd name="T5" fmla="*/ 4 h 140"/>
                  <a:gd name="T6" fmla="*/ 90 w 115"/>
                  <a:gd name="T7" fmla="*/ 8 h 140"/>
                  <a:gd name="T8" fmla="*/ 103 w 115"/>
                  <a:gd name="T9" fmla="*/ 13 h 140"/>
                  <a:gd name="T10" fmla="*/ 111 w 115"/>
                  <a:gd name="T11" fmla="*/ 18 h 140"/>
                  <a:gd name="T12" fmla="*/ 114 w 115"/>
                  <a:gd name="T13" fmla="*/ 22 h 140"/>
                  <a:gd name="T14" fmla="*/ 115 w 115"/>
                  <a:gd name="T15" fmla="*/ 25 h 140"/>
                  <a:gd name="T16" fmla="*/ 114 w 115"/>
                  <a:gd name="T17" fmla="*/ 29 h 140"/>
                  <a:gd name="T18" fmla="*/ 110 w 115"/>
                  <a:gd name="T19" fmla="*/ 35 h 140"/>
                  <a:gd name="T20" fmla="*/ 106 w 115"/>
                  <a:gd name="T21" fmla="*/ 45 h 140"/>
                  <a:gd name="T22" fmla="*/ 102 w 115"/>
                  <a:gd name="T23" fmla="*/ 56 h 140"/>
                  <a:gd name="T24" fmla="*/ 101 w 115"/>
                  <a:gd name="T25" fmla="*/ 64 h 140"/>
                  <a:gd name="T26" fmla="*/ 99 w 115"/>
                  <a:gd name="T27" fmla="*/ 72 h 140"/>
                  <a:gd name="T28" fmla="*/ 98 w 115"/>
                  <a:gd name="T29" fmla="*/ 79 h 140"/>
                  <a:gd name="T30" fmla="*/ 94 w 115"/>
                  <a:gd name="T31" fmla="*/ 88 h 140"/>
                  <a:gd name="T32" fmla="*/ 86 w 115"/>
                  <a:gd name="T33" fmla="*/ 101 h 140"/>
                  <a:gd name="T34" fmla="*/ 73 w 115"/>
                  <a:gd name="T35" fmla="*/ 117 h 140"/>
                  <a:gd name="T36" fmla="*/ 63 w 115"/>
                  <a:gd name="T37" fmla="*/ 126 h 140"/>
                  <a:gd name="T38" fmla="*/ 55 w 115"/>
                  <a:gd name="T39" fmla="*/ 132 h 140"/>
                  <a:gd name="T40" fmla="*/ 52 w 115"/>
                  <a:gd name="T41" fmla="*/ 134 h 140"/>
                  <a:gd name="T42" fmla="*/ 44 w 115"/>
                  <a:gd name="T43" fmla="*/ 139 h 140"/>
                  <a:gd name="T44" fmla="*/ 33 w 115"/>
                  <a:gd name="T45" fmla="*/ 140 h 140"/>
                  <a:gd name="T46" fmla="*/ 21 w 115"/>
                  <a:gd name="T47" fmla="*/ 139 h 140"/>
                  <a:gd name="T48" fmla="*/ 10 w 115"/>
                  <a:gd name="T49" fmla="*/ 131 h 140"/>
                  <a:gd name="T50" fmla="*/ 2 w 115"/>
                  <a:gd name="T51" fmla="*/ 118 h 140"/>
                  <a:gd name="T52" fmla="*/ 0 w 115"/>
                  <a:gd name="T53" fmla="*/ 105 h 140"/>
                  <a:gd name="T54" fmla="*/ 0 w 115"/>
                  <a:gd name="T55" fmla="*/ 94 h 140"/>
                  <a:gd name="T56" fmla="*/ 1 w 115"/>
                  <a:gd name="T57" fmla="*/ 80 h 140"/>
                  <a:gd name="T58" fmla="*/ 5 w 115"/>
                  <a:gd name="T59" fmla="*/ 64 h 140"/>
                  <a:gd name="T60" fmla="*/ 9 w 115"/>
                  <a:gd name="T61" fmla="*/ 51 h 140"/>
                  <a:gd name="T62" fmla="*/ 14 w 115"/>
                  <a:gd name="T63" fmla="*/ 38 h 140"/>
                  <a:gd name="T64" fmla="*/ 19 w 115"/>
                  <a:gd name="T65" fmla="*/ 24 h 140"/>
                  <a:gd name="T66" fmla="*/ 25 w 115"/>
                  <a:gd name="T67" fmla="*/ 11 h 140"/>
                  <a:gd name="T68" fmla="*/ 29 w 115"/>
                  <a:gd name="T69" fmla="*/ 3 h 140"/>
                  <a:gd name="T70" fmla="*/ 35 w 115"/>
                  <a:gd name="T71" fmla="*/ 0 h 140"/>
                  <a:gd name="T72" fmla="*/ 46 w 115"/>
                  <a:gd name="T73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15" h="140">
                    <a:moveTo>
                      <a:pt x="46" y="0"/>
                    </a:moveTo>
                    <a:lnTo>
                      <a:pt x="60" y="1"/>
                    </a:lnTo>
                    <a:lnTo>
                      <a:pt x="76" y="4"/>
                    </a:lnTo>
                    <a:lnTo>
                      <a:pt x="90" y="8"/>
                    </a:lnTo>
                    <a:lnTo>
                      <a:pt x="103" y="13"/>
                    </a:lnTo>
                    <a:lnTo>
                      <a:pt x="111" y="18"/>
                    </a:lnTo>
                    <a:lnTo>
                      <a:pt x="114" y="22"/>
                    </a:lnTo>
                    <a:lnTo>
                      <a:pt x="115" y="25"/>
                    </a:lnTo>
                    <a:lnTo>
                      <a:pt x="114" y="29"/>
                    </a:lnTo>
                    <a:lnTo>
                      <a:pt x="110" y="35"/>
                    </a:lnTo>
                    <a:lnTo>
                      <a:pt x="106" y="45"/>
                    </a:lnTo>
                    <a:lnTo>
                      <a:pt x="102" y="56"/>
                    </a:lnTo>
                    <a:lnTo>
                      <a:pt x="101" y="64"/>
                    </a:lnTo>
                    <a:lnTo>
                      <a:pt x="99" y="72"/>
                    </a:lnTo>
                    <a:lnTo>
                      <a:pt x="98" y="79"/>
                    </a:lnTo>
                    <a:lnTo>
                      <a:pt x="94" y="88"/>
                    </a:lnTo>
                    <a:lnTo>
                      <a:pt x="86" y="101"/>
                    </a:lnTo>
                    <a:lnTo>
                      <a:pt x="73" y="117"/>
                    </a:lnTo>
                    <a:lnTo>
                      <a:pt x="63" y="126"/>
                    </a:lnTo>
                    <a:lnTo>
                      <a:pt x="55" y="132"/>
                    </a:lnTo>
                    <a:lnTo>
                      <a:pt x="52" y="134"/>
                    </a:lnTo>
                    <a:lnTo>
                      <a:pt x="44" y="139"/>
                    </a:lnTo>
                    <a:lnTo>
                      <a:pt x="33" y="140"/>
                    </a:lnTo>
                    <a:lnTo>
                      <a:pt x="21" y="139"/>
                    </a:lnTo>
                    <a:lnTo>
                      <a:pt x="10" y="131"/>
                    </a:lnTo>
                    <a:lnTo>
                      <a:pt x="2" y="118"/>
                    </a:lnTo>
                    <a:lnTo>
                      <a:pt x="0" y="105"/>
                    </a:lnTo>
                    <a:lnTo>
                      <a:pt x="0" y="94"/>
                    </a:lnTo>
                    <a:lnTo>
                      <a:pt x="1" y="80"/>
                    </a:lnTo>
                    <a:lnTo>
                      <a:pt x="5" y="64"/>
                    </a:lnTo>
                    <a:lnTo>
                      <a:pt x="9" y="51"/>
                    </a:lnTo>
                    <a:lnTo>
                      <a:pt x="14" y="38"/>
                    </a:lnTo>
                    <a:lnTo>
                      <a:pt x="19" y="24"/>
                    </a:lnTo>
                    <a:lnTo>
                      <a:pt x="25" y="11"/>
                    </a:lnTo>
                    <a:lnTo>
                      <a:pt x="29" y="3"/>
                    </a:lnTo>
                    <a:lnTo>
                      <a:pt x="35" y="0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rgbClr val="F8D1B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6" name="Freeform 30">
                <a:extLst>
                  <a:ext uri="{FF2B5EF4-FFF2-40B4-BE49-F238E27FC236}">
                    <a16:creationId xmlns:a16="http://schemas.microsoft.com/office/drawing/2014/main" xmlns="" id="{7490A7F8-C57E-446B-942A-C8EB78A7F78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998630" y="3762577"/>
                <a:ext cx="102184" cy="142438"/>
              </a:xfrm>
              <a:custGeom>
                <a:avLst/>
                <a:gdLst>
                  <a:gd name="T0" fmla="*/ 61 w 66"/>
                  <a:gd name="T1" fmla="*/ 0 h 92"/>
                  <a:gd name="T2" fmla="*/ 64 w 66"/>
                  <a:gd name="T3" fmla="*/ 3 h 92"/>
                  <a:gd name="T4" fmla="*/ 66 w 66"/>
                  <a:gd name="T5" fmla="*/ 11 h 92"/>
                  <a:gd name="T6" fmla="*/ 65 w 66"/>
                  <a:gd name="T7" fmla="*/ 21 h 92"/>
                  <a:gd name="T8" fmla="*/ 60 w 66"/>
                  <a:gd name="T9" fmla="*/ 29 h 92"/>
                  <a:gd name="T10" fmla="*/ 55 w 66"/>
                  <a:gd name="T11" fmla="*/ 37 h 92"/>
                  <a:gd name="T12" fmla="*/ 49 w 66"/>
                  <a:gd name="T13" fmla="*/ 45 h 92"/>
                  <a:gd name="T14" fmla="*/ 45 w 66"/>
                  <a:gd name="T15" fmla="*/ 50 h 92"/>
                  <a:gd name="T16" fmla="*/ 43 w 66"/>
                  <a:gd name="T17" fmla="*/ 54 h 92"/>
                  <a:gd name="T18" fmla="*/ 40 w 66"/>
                  <a:gd name="T19" fmla="*/ 57 h 92"/>
                  <a:gd name="T20" fmla="*/ 38 w 66"/>
                  <a:gd name="T21" fmla="*/ 60 h 92"/>
                  <a:gd name="T22" fmla="*/ 36 w 66"/>
                  <a:gd name="T23" fmla="*/ 63 h 92"/>
                  <a:gd name="T24" fmla="*/ 35 w 66"/>
                  <a:gd name="T25" fmla="*/ 66 h 92"/>
                  <a:gd name="T26" fmla="*/ 34 w 66"/>
                  <a:gd name="T27" fmla="*/ 71 h 92"/>
                  <a:gd name="T28" fmla="*/ 31 w 66"/>
                  <a:gd name="T29" fmla="*/ 79 h 92"/>
                  <a:gd name="T30" fmla="*/ 28 w 66"/>
                  <a:gd name="T31" fmla="*/ 85 h 92"/>
                  <a:gd name="T32" fmla="*/ 27 w 66"/>
                  <a:gd name="T33" fmla="*/ 89 h 92"/>
                  <a:gd name="T34" fmla="*/ 0 w 66"/>
                  <a:gd name="T35" fmla="*/ 92 h 92"/>
                  <a:gd name="T36" fmla="*/ 1 w 66"/>
                  <a:gd name="T37" fmla="*/ 89 h 92"/>
                  <a:gd name="T38" fmla="*/ 4 w 66"/>
                  <a:gd name="T39" fmla="*/ 83 h 92"/>
                  <a:gd name="T40" fmla="*/ 8 w 66"/>
                  <a:gd name="T41" fmla="*/ 75 h 92"/>
                  <a:gd name="T42" fmla="*/ 11 w 66"/>
                  <a:gd name="T43" fmla="*/ 66 h 92"/>
                  <a:gd name="T44" fmla="*/ 15 w 66"/>
                  <a:gd name="T45" fmla="*/ 58 h 92"/>
                  <a:gd name="T46" fmla="*/ 18 w 66"/>
                  <a:gd name="T47" fmla="*/ 53 h 92"/>
                  <a:gd name="T48" fmla="*/ 21 w 66"/>
                  <a:gd name="T49" fmla="*/ 49 h 92"/>
                  <a:gd name="T50" fmla="*/ 25 w 66"/>
                  <a:gd name="T51" fmla="*/ 43 h 92"/>
                  <a:gd name="T52" fmla="*/ 28 w 66"/>
                  <a:gd name="T53" fmla="*/ 39 h 92"/>
                  <a:gd name="T54" fmla="*/ 32 w 66"/>
                  <a:gd name="T55" fmla="*/ 37 h 92"/>
                  <a:gd name="T56" fmla="*/ 38 w 66"/>
                  <a:gd name="T57" fmla="*/ 29 h 92"/>
                  <a:gd name="T58" fmla="*/ 45 w 66"/>
                  <a:gd name="T59" fmla="*/ 20 h 92"/>
                  <a:gd name="T60" fmla="*/ 51 w 66"/>
                  <a:gd name="T61" fmla="*/ 12 h 92"/>
                  <a:gd name="T62" fmla="*/ 55 w 66"/>
                  <a:gd name="T63" fmla="*/ 7 h 92"/>
                  <a:gd name="T64" fmla="*/ 57 w 66"/>
                  <a:gd name="T65" fmla="*/ 3 h 92"/>
                  <a:gd name="T66" fmla="*/ 59 w 66"/>
                  <a:gd name="T67" fmla="*/ 0 h 92"/>
                  <a:gd name="T68" fmla="*/ 61 w 66"/>
                  <a:gd name="T6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66" h="92">
                    <a:moveTo>
                      <a:pt x="61" y="0"/>
                    </a:moveTo>
                    <a:lnTo>
                      <a:pt x="64" y="3"/>
                    </a:lnTo>
                    <a:lnTo>
                      <a:pt x="66" y="11"/>
                    </a:lnTo>
                    <a:lnTo>
                      <a:pt x="65" y="21"/>
                    </a:lnTo>
                    <a:lnTo>
                      <a:pt x="60" y="29"/>
                    </a:lnTo>
                    <a:lnTo>
                      <a:pt x="55" y="37"/>
                    </a:lnTo>
                    <a:lnTo>
                      <a:pt x="49" y="45"/>
                    </a:lnTo>
                    <a:lnTo>
                      <a:pt x="45" y="50"/>
                    </a:lnTo>
                    <a:lnTo>
                      <a:pt x="43" y="54"/>
                    </a:lnTo>
                    <a:lnTo>
                      <a:pt x="40" y="57"/>
                    </a:lnTo>
                    <a:lnTo>
                      <a:pt x="38" y="60"/>
                    </a:lnTo>
                    <a:lnTo>
                      <a:pt x="36" y="63"/>
                    </a:lnTo>
                    <a:lnTo>
                      <a:pt x="35" y="66"/>
                    </a:lnTo>
                    <a:lnTo>
                      <a:pt x="34" y="71"/>
                    </a:lnTo>
                    <a:lnTo>
                      <a:pt x="31" y="79"/>
                    </a:lnTo>
                    <a:lnTo>
                      <a:pt x="28" y="85"/>
                    </a:lnTo>
                    <a:lnTo>
                      <a:pt x="27" y="89"/>
                    </a:lnTo>
                    <a:lnTo>
                      <a:pt x="0" y="92"/>
                    </a:lnTo>
                    <a:lnTo>
                      <a:pt x="1" y="89"/>
                    </a:lnTo>
                    <a:lnTo>
                      <a:pt x="4" y="83"/>
                    </a:lnTo>
                    <a:lnTo>
                      <a:pt x="8" y="75"/>
                    </a:lnTo>
                    <a:lnTo>
                      <a:pt x="11" y="66"/>
                    </a:lnTo>
                    <a:lnTo>
                      <a:pt x="15" y="58"/>
                    </a:lnTo>
                    <a:lnTo>
                      <a:pt x="18" y="53"/>
                    </a:lnTo>
                    <a:lnTo>
                      <a:pt x="21" y="49"/>
                    </a:lnTo>
                    <a:lnTo>
                      <a:pt x="25" y="43"/>
                    </a:lnTo>
                    <a:lnTo>
                      <a:pt x="28" y="39"/>
                    </a:lnTo>
                    <a:lnTo>
                      <a:pt x="32" y="37"/>
                    </a:lnTo>
                    <a:lnTo>
                      <a:pt x="38" y="29"/>
                    </a:lnTo>
                    <a:lnTo>
                      <a:pt x="45" y="20"/>
                    </a:lnTo>
                    <a:lnTo>
                      <a:pt x="51" y="12"/>
                    </a:lnTo>
                    <a:lnTo>
                      <a:pt x="55" y="7"/>
                    </a:lnTo>
                    <a:lnTo>
                      <a:pt x="57" y="3"/>
                    </a:lnTo>
                    <a:lnTo>
                      <a:pt x="59" y="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F8D1B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7" name="Freeform 31">
                <a:extLst>
                  <a:ext uri="{FF2B5EF4-FFF2-40B4-BE49-F238E27FC236}">
                    <a16:creationId xmlns:a16="http://schemas.microsoft.com/office/drawing/2014/main" xmlns="" id="{40F1FE74-898E-4F44-9C65-EACAC05D8B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945990" y="3787348"/>
                <a:ext cx="111473" cy="116118"/>
              </a:xfrm>
              <a:custGeom>
                <a:avLst/>
                <a:gdLst>
                  <a:gd name="T0" fmla="*/ 69 w 72"/>
                  <a:gd name="T1" fmla="*/ 0 h 75"/>
                  <a:gd name="T2" fmla="*/ 70 w 72"/>
                  <a:gd name="T3" fmla="*/ 0 h 75"/>
                  <a:gd name="T4" fmla="*/ 71 w 72"/>
                  <a:gd name="T5" fmla="*/ 1 h 75"/>
                  <a:gd name="T6" fmla="*/ 72 w 72"/>
                  <a:gd name="T7" fmla="*/ 3 h 75"/>
                  <a:gd name="T8" fmla="*/ 72 w 72"/>
                  <a:gd name="T9" fmla="*/ 8 h 75"/>
                  <a:gd name="T10" fmla="*/ 70 w 72"/>
                  <a:gd name="T11" fmla="*/ 14 h 75"/>
                  <a:gd name="T12" fmla="*/ 65 w 72"/>
                  <a:gd name="T13" fmla="*/ 21 h 75"/>
                  <a:gd name="T14" fmla="*/ 59 w 72"/>
                  <a:gd name="T15" fmla="*/ 27 h 75"/>
                  <a:gd name="T16" fmla="*/ 50 w 72"/>
                  <a:gd name="T17" fmla="*/ 35 h 75"/>
                  <a:gd name="T18" fmla="*/ 44 w 72"/>
                  <a:gd name="T19" fmla="*/ 43 h 75"/>
                  <a:gd name="T20" fmla="*/ 38 w 72"/>
                  <a:gd name="T21" fmla="*/ 50 h 75"/>
                  <a:gd name="T22" fmla="*/ 36 w 72"/>
                  <a:gd name="T23" fmla="*/ 54 h 75"/>
                  <a:gd name="T24" fmla="*/ 32 w 72"/>
                  <a:gd name="T25" fmla="*/ 60 h 75"/>
                  <a:gd name="T26" fmla="*/ 28 w 72"/>
                  <a:gd name="T27" fmla="*/ 67 h 75"/>
                  <a:gd name="T28" fmla="*/ 24 w 72"/>
                  <a:gd name="T29" fmla="*/ 72 h 75"/>
                  <a:gd name="T30" fmla="*/ 23 w 72"/>
                  <a:gd name="T31" fmla="*/ 75 h 75"/>
                  <a:gd name="T32" fmla="*/ 20 w 72"/>
                  <a:gd name="T33" fmla="*/ 75 h 75"/>
                  <a:gd name="T34" fmla="*/ 14 w 72"/>
                  <a:gd name="T35" fmla="*/ 73 h 75"/>
                  <a:gd name="T36" fmla="*/ 6 w 72"/>
                  <a:gd name="T37" fmla="*/ 73 h 75"/>
                  <a:gd name="T38" fmla="*/ 0 w 72"/>
                  <a:gd name="T39" fmla="*/ 72 h 75"/>
                  <a:gd name="T40" fmla="*/ 2 w 72"/>
                  <a:gd name="T41" fmla="*/ 69 h 75"/>
                  <a:gd name="T42" fmla="*/ 6 w 72"/>
                  <a:gd name="T43" fmla="*/ 64 h 75"/>
                  <a:gd name="T44" fmla="*/ 11 w 72"/>
                  <a:gd name="T45" fmla="*/ 55 h 75"/>
                  <a:gd name="T46" fmla="*/ 15 w 72"/>
                  <a:gd name="T47" fmla="*/ 48 h 75"/>
                  <a:gd name="T48" fmla="*/ 19 w 72"/>
                  <a:gd name="T49" fmla="*/ 42 h 75"/>
                  <a:gd name="T50" fmla="*/ 23 w 72"/>
                  <a:gd name="T51" fmla="*/ 37 h 75"/>
                  <a:gd name="T52" fmla="*/ 29 w 72"/>
                  <a:gd name="T53" fmla="*/ 30 h 75"/>
                  <a:gd name="T54" fmla="*/ 36 w 72"/>
                  <a:gd name="T55" fmla="*/ 23 h 75"/>
                  <a:gd name="T56" fmla="*/ 42 w 72"/>
                  <a:gd name="T57" fmla="*/ 17 h 75"/>
                  <a:gd name="T58" fmla="*/ 53 w 72"/>
                  <a:gd name="T59" fmla="*/ 9 h 75"/>
                  <a:gd name="T60" fmla="*/ 63 w 72"/>
                  <a:gd name="T61" fmla="*/ 1 h 75"/>
                  <a:gd name="T62" fmla="*/ 66 w 72"/>
                  <a:gd name="T63" fmla="*/ 0 h 75"/>
                  <a:gd name="T64" fmla="*/ 69 w 72"/>
                  <a:gd name="T65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2" h="75">
                    <a:moveTo>
                      <a:pt x="69" y="0"/>
                    </a:moveTo>
                    <a:lnTo>
                      <a:pt x="70" y="0"/>
                    </a:lnTo>
                    <a:lnTo>
                      <a:pt x="71" y="1"/>
                    </a:lnTo>
                    <a:lnTo>
                      <a:pt x="72" y="3"/>
                    </a:lnTo>
                    <a:lnTo>
                      <a:pt x="72" y="8"/>
                    </a:lnTo>
                    <a:lnTo>
                      <a:pt x="70" y="14"/>
                    </a:lnTo>
                    <a:lnTo>
                      <a:pt x="65" y="21"/>
                    </a:lnTo>
                    <a:lnTo>
                      <a:pt x="59" y="27"/>
                    </a:lnTo>
                    <a:lnTo>
                      <a:pt x="50" y="35"/>
                    </a:lnTo>
                    <a:lnTo>
                      <a:pt x="44" y="43"/>
                    </a:lnTo>
                    <a:lnTo>
                      <a:pt x="38" y="50"/>
                    </a:lnTo>
                    <a:lnTo>
                      <a:pt x="36" y="54"/>
                    </a:lnTo>
                    <a:lnTo>
                      <a:pt x="32" y="60"/>
                    </a:lnTo>
                    <a:lnTo>
                      <a:pt x="28" y="67"/>
                    </a:lnTo>
                    <a:lnTo>
                      <a:pt x="24" y="72"/>
                    </a:lnTo>
                    <a:lnTo>
                      <a:pt x="23" y="75"/>
                    </a:lnTo>
                    <a:lnTo>
                      <a:pt x="20" y="75"/>
                    </a:lnTo>
                    <a:lnTo>
                      <a:pt x="14" y="73"/>
                    </a:lnTo>
                    <a:lnTo>
                      <a:pt x="6" y="73"/>
                    </a:lnTo>
                    <a:lnTo>
                      <a:pt x="0" y="72"/>
                    </a:lnTo>
                    <a:lnTo>
                      <a:pt x="2" y="69"/>
                    </a:lnTo>
                    <a:lnTo>
                      <a:pt x="6" y="64"/>
                    </a:lnTo>
                    <a:lnTo>
                      <a:pt x="11" y="55"/>
                    </a:lnTo>
                    <a:lnTo>
                      <a:pt x="15" y="48"/>
                    </a:lnTo>
                    <a:lnTo>
                      <a:pt x="19" y="42"/>
                    </a:lnTo>
                    <a:lnTo>
                      <a:pt x="23" y="37"/>
                    </a:lnTo>
                    <a:lnTo>
                      <a:pt x="29" y="30"/>
                    </a:lnTo>
                    <a:lnTo>
                      <a:pt x="36" y="23"/>
                    </a:lnTo>
                    <a:lnTo>
                      <a:pt x="42" y="17"/>
                    </a:lnTo>
                    <a:lnTo>
                      <a:pt x="53" y="9"/>
                    </a:lnTo>
                    <a:lnTo>
                      <a:pt x="63" y="1"/>
                    </a:lnTo>
                    <a:lnTo>
                      <a:pt x="66" y="0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8D1B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8" name="Freeform 32">
                <a:extLst>
                  <a:ext uri="{FF2B5EF4-FFF2-40B4-BE49-F238E27FC236}">
                    <a16:creationId xmlns:a16="http://schemas.microsoft.com/office/drawing/2014/main" xmlns="" id="{0AE43733-74C5-4D69-9339-85C8351E606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902640" y="3822958"/>
                <a:ext cx="116118" cy="85154"/>
              </a:xfrm>
              <a:custGeom>
                <a:avLst/>
                <a:gdLst>
                  <a:gd name="T0" fmla="*/ 72 w 75"/>
                  <a:gd name="T1" fmla="*/ 0 h 55"/>
                  <a:gd name="T2" fmla="*/ 74 w 75"/>
                  <a:gd name="T3" fmla="*/ 2 h 55"/>
                  <a:gd name="T4" fmla="*/ 75 w 75"/>
                  <a:gd name="T5" fmla="*/ 3 h 55"/>
                  <a:gd name="T6" fmla="*/ 75 w 75"/>
                  <a:gd name="T7" fmla="*/ 6 h 55"/>
                  <a:gd name="T8" fmla="*/ 75 w 75"/>
                  <a:gd name="T9" fmla="*/ 10 h 55"/>
                  <a:gd name="T10" fmla="*/ 72 w 75"/>
                  <a:gd name="T11" fmla="*/ 12 h 55"/>
                  <a:gd name="T12" fmla="*/ 70 w 75"/>
                  <a:gd name="T13" fmla="*/ 16 h 55"/>
                  <a:gd name="T14" fmla="*/ 64 w 75"/>
                  <a:gd name="T15" fmla="*/ 19 h 55"/>
                  <a:gd name="T16" fmla="*/ 62 w 75"/>
                  <a:gd name="T17" fmla="*/ 21 h 55"/>
                  <a:gd name="T18" fmla="*/ 59 w 75"/>
                  <a:gd name="T19" fmla="*/ 23 h 55"/>
                  <a:gd name="T20" fmla="*/ 57 w 75"/>
                  <a:gd name="T21" fmla="*/ 24 h 55"/>
                  <a:gd name="T22" fmla="*/ 55 w 75"/>
                  <a:gd name="T23" fmla="*/ 24 h 55"/>
                  <a:gd name="T24" fmla="*/ 54 w 75"/>
                  <a:gd name="T25" fmla="*/ 25 h 55"/>
                  <a:gd name="T26" fmla="*/ 51 w 75"/>
                  <a:gd name="T27" fmla="*/ 27 h 55"/>
                  <a:gd name="T28" fmla="*/ 49 w 75"/>
                  <a:gd name="T29" fmla="*/ 29 h 55"/>
                  <a:gd name="T30" fmla="*/ 46 w 75"/>
                  <a:gd name="T31" fmla="*/ 31 h 55"/>
                  <a:gd name="T32" fmla="*/ 42 w 75"/>
                  <a:gd name="T33" fmla="*/ 33 h 55"/>
                  <a:gd name="T34" fmla="*/ 38 w 75"/>
                  <a:gd name="T35" fmla="*/ 36 h 55"/>
                  <a:gd name="T36" fmla="*/ 36 w 75"/>
                  <a:gd name="T37" fmla="*/ 37 h 55"/>
                  <a:gd name="T38" fmla="*/ 34 w 75"/>
                  <a:gd name="T39" fmla="*/ 38 h 55"/>
                  <a:gd name="T40" fmla="*/ 32 w 75"/>
                  <a:gd name="T41" fmla="*/ 41 h 55"/>
                  <a:gd name="T42" fmla="*/ 29 w 75"/>
                  <a:gd name="T43" fmla="*/ 44 h 55"/>
                  <a:gd name="T44" fmla="*/ 28 w 75"/>
                  <a:gd name="T45" fmla="*/ 48 h 55"/>
                  <a:gd name="T46" fmla="*/ 25 w 75"/>
                  <a:gd name="T47" fmla="*/ 50 h 55"/>
                  <a:gd name="T48" fmla="*/ 24 w 75"/>
                  <a:gd name="T49" fmla="*/ 53 h 55"/>
                  <a:gd name="T50" fmla="*/ 23 w 75"/>
                  <a:gd name="T51" fmla="*/ 55 h 55"/>
                  <a:gd name="T52" fmla="*/ 23 w 75"/>
                  <a:gd name="T53" fmla="*/ 55 h 55"/>
                  <a:gd name="T54" fmla="*/ 19 w 75"/>
                  <a:gd name="T55" fmla="*/ 55 h 55"/>
                  <a:gd name="T56" fmla="*/ 11 w 75"/>
                  <a:gd name="T57" fmla="*/ 53 h 55"/>
                  <a:gd name="T58" fmla="*/ 0 w 75"/>
                  <a:gd name="T59" fmla="*/ 50 h 55"/>
                  <a:gd name="T60" fmla="*/ 3 w 75"/>
                  <a:gd name="T61" fmla="*/ 48 h 55"/>
                  <a:gd name="T62" fmla="*/ 7 w 75"/>
                  <a:gd name="T63" fmla="*/ 41 h 55"/>
                  <a:gd name="T64" fmla="*/ 13 w 75"/>
                  <a:gd name="T65" fmla="*/ 35 h 55"/>
                  <a:gd name="T66" fmla="*/ 19 w 75"/>
                  <a:gd name="T67" fmla="*/ 28 h 55"/>
                  <a:gd name="T68" fmla="*/ 23 w 75"/>
                  <a:gd name="T69" fmla="*/ 23 h 55"/>
                  <a:gd name="T70" fmla="*/ 29 w 75"/>
                  <a:gd name="T71" fmla="*/ 19 h 55"/>
                  <a:gd name="T72" fmla="*/ 38 w 75"/>
                  <a:gd name="T73" fmla="*/ 15 h 55"/>
                  <a:gd name="T74" fmla="*/ 46 w 75"/>
                  <a:gd name="T75" fmla="*/ 11 h 55"/>
                  <a:gd name="T76" fmla="*/ 53 w 75"/>
                  <a:gd name="T77" fmla="*/ 7 h 55"/>
                  <a:gd name="T78" fmla="*/ 55 w 75"/>
                  <a:gd name="T79" fmla="*/ 6 h 55"/>
                  <a:gd name="T80" fmla="*/ 59 w 75"/>
                  <a:gd name="T81" fmla="*/ 4 h 55"/>
                  <a:gd name="T82" fmla="*/ 64 w 75"/>
                  <a:gd name="T83" fmla="*/ 3 h 55"/>
                  <a:gd name="T84" fmla="*/ 68 w 75"/>
                  <a:gd name="T85" fmla="*/ 2 h 55"/>
                  <a:gd name="T86" fmla="*/ 71 w 75"/>
                  <a:gd name="T87" fmla="*/ 0 h 55"/>
                  <a:gd name="T88" fmla="*/ 72 w 75"/>
                  <a:gd name="T89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75" h="55">
                    <a:moveTo>
                      <a:pt x="72" y="0"/>
                    </a:moveTo>
                    <a:lnTo>
                      <a:pt x="74" y="2"/>
                    </a:lnTo>
                    <a:lnTo>
                      <a:pt x="75" y="3"/>
                    </a:lnTo>
                    <a:lnTo>
                      <a:pt x="75" y="6"/>
                    </a:lnTo>
                    <a:lnTo>
                      <a:pt x="75" y="10"/>
                    </a:lnTo>
                    <a:lnTo>
                      <a:pt x="72" y="12"/>
                    </a:lnTo>
                    <a:lnTo>
                      <a:pt x="70" y="16"/>
                    </a:lnTo>
                    <a:lnTo>
                      <a:pt x="64" y="19"/>
                    </a:lnTo>
                    <a:lnTo>
                      <a:pt x="62" y="21"/>
                    </a:lnTo>
                    <a:lnTo>
                      <a:pt x="59" y="23"/>
                    </a:lnTo>
                    <a:lnTo>
                      <a:pt x="57" y="24"/>
                    </a:lnTo>
                    <a:lnTo>
                      <a:pt x="55" y="24"/>
                    </a:lnTo>
                    <a:lnTo>
                      <a:pt x="54" y="25"/>
                    </a:lnTo>
                    <a:lnTo>
                      <a:pt x="51" y="27"/>
                    </a:lnTo>
                    <a:lnTo>
                      <a:pt x="49" y="29"/>
                    </a:lnTo>
                    <a:lnTo>
                      <a:pt x="46" y="31"/>
                    </a:lnTo>
                    <a:lnTo>
                      <a:pt x="42" y="33"/>
                    </a:lnTo>
                    <a:lnTo>
                      <a:pt x="38" y="36"/>
                    </a:lnTo>
                    <a:lnTo>
                      <a:pt x="36" y="37"/>
                    </a:lnTo>
                    <a:lnTo>
                      <a:pt x="34" y="38"/>
                    </a:lnTo>
                    <a:lnTo>
                      <a:pt x="32" y="41"/>
                    </a:lnTo>
                    <a:lnTo>
                      <a:pt x="29" y="44"/>
                    </a:lnTo>
                    <a:lnTo>
                      <a:pt x="28" y="48"/>
                    </a:lnTo>
                    <a:lnTo>
                      <a:pt x="25" y="50"/>
                    </a:lnTo>
                    <a:lnTo>
                      <a:pt x="24" y="53"/>
                    </a:lnTo>
                    <a:lnTo>
                      <a:pt x="23" y="55"/>
                    </a:lnTo>
                    <a:lnTo>
                      <a:pt x="23" y="55"/>
                    </a:lnTo>
                    <a:lnTo>
                      <a:pt x="19" y="55"/>
                    </a:lnTo>
                    <a:lnTo>
                      <a:pt x="11" y="53"/>
                    </a:lnTo>
                    <a:lnTo>
                      <a:pt x="0" y="50"/>
                    </a:lnTo>
                    <a:lnTo>
                      <a:pt x="3" y="48"/>
                    </a:lnTo>
                    <a:lnTo>
                      <a:pt x="7" y="41"/>
                    </a:lnTo>
                    <a:lnTo>
                      <a:pt x="13" y="35"/>
                    </a:lnTo>
                    <a:lnTo>
                      <a:pt x="19" y="28"/>
                    </a:lnTo>
                    <a:lnTo>
                      <a:pt x="23" y="23"/>
                    </a:lnTo>
                    <a:lnTo>
                      <a:pt x="29" y="19"/>
                    </a:lnTo>
                    <a:lnTo>
                      <a:pt x="38" y="15"/>
                    </a:lnTo>
                    <a:lnTo>
                      <a:pt x="46" y="11"/>
                    </a:lnTo>
                    <a:lnTo>
                      <a:pt x="53" y="7"/>
                    </a:lnTo>
                    <a:lnTo>
                      <a:pt x="55" y="6"/>
                    </a:lnTo>
                    <a:lnTo>
                      <a:pt x="59" y="4"/>
                    </a:lnTo>
                    <a:lnTo>
                      <a:pt x="64" y="3"/>
                    </a:lnTo>
                    <a:lnTo>
                      <a:pt x="68" y="2"/>
                    </a:lnTo>
                    <a:lnTo>
                      <a:pt x="71" y="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rgbClr val="F8D1B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9" name="Freeform 33">
                <a:extLst>
                  <a:ext uri="{FF2B5EF4-FFF2-40B4-BE49-F238E27FC236}">
                    <a16:creationId xmlns:a16="http://schemas.microsoft.com/office/drawing/2014/main" xmlns="" id="{2AA0E636-A597-40C1-BE7E-89172A8993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77868" y="3886436"/>
                <a:ext cx="109925" cy="44899"/>
              </a:xfrm>
              <a:custGeom>
                <a:avLst/>
                <a:gdLst>
                  <a:gd name="T0" fmla="*/ 34 w 71"/>
                  <a:gd name="T1" fmla="*/ 0 h 29"/>
                  <a:gd name="T2" fmla="*/ 37 w 71"/>
                  <a:gd name="T3" fmla="*/ 0 h 29"/>
                  <a:gd name="T4" fmla="*/ 41 w 71"/>
                  <a:gd name="T5" fmla="*/ 1 h 29"/>
                  <a:gd name="T6" fmla="*/ 44 w 71"/>
                  <a:gd name="T7" fmla="*/ 3 h 29"/>
                  <a:gd name="T8" fmla="*/ 48 w 71"/>
                  <a:gd name="T9" fmla="*/ 4 h 29"/>
                  <a:gd name="T10" fmla="*/ 51 w 71"/>
                  <a:gd name="T11" fmla="*/ 5 h 29"/>
                  <a:gd name="T12" fmla="*/ 54 w 71"/>
                  <a:gd name="T13" fmla="*/ 5 h 29"/>
                  <a:gd name="T14" fmla="*/ 58 w 71"/>
                  <a:gd name="T15" fmla="*/ 5 h 29"/>
                  <a:gd name="T16" fmla="*/ 61 w 71"/>
                  <a:gd name="T17" fmla="*/ 5 h 29"/>
                  <a:gd name="T18" fmla="*/ 64 w 71"/>
                  <a:gd name="T19" fmla="*/ 5 h 29"/>
                  <a:gd name="T20" fmla="*/ 68 w 71"/>
                  <a:gd name="T21" fmla="*/ 5 h 29"/>
                  <a:gd name="T22" fmla="*/ 69 w 71"/>
                  <a:gd name="T23" fmla="*/ 5 h 29"/>
                  <a:gd name="T24" fmla="*/ 69 w 71"/>
                  <a:gd name="T25" fmla="*/ 7 h 29"/>
                  <a:gd name="T26" fmla="*/ 71 w 71"/>
                  <a:gd name="T27" fmla="*/ 9 h 29"/>
                  <a:gd name="T28" fmla="*/ 69 w 71"/>
                  <a:gd name="T29" fmla="*/ 12 h 29"/>
                  <a:gd name="T30" fmla="*/ 68 w 71"/>
                  <a:gd name="T31" fmla="*/ 14 h 29"/>
                  <a:gd name="T32" fmla="*/ 65 w 71"/>
                  <a:gd name="T33" fmla="*/ 17 h 29"/>
                  <a:gd name="T34" fmla="*/ 61 w 71"/>
                  <a:gd name="T35" fmla="*/ 18 h 29"/>
                  <a:gd name="T36" fmla="*/ 58 w 71"/>
                  <a:gd name="T37" fmla="*/ 18 h 29"/>
                  <a:gd name="T38" fmla="*/ 52 w 71"/>
                  <a:gd name="T39" fmla="*/ 18 h 29"/>
                  <a:gd name="T40" fmla="*/ 50 w 71"/>
                  <a:gd name="T41" fmla="*/ 18 h 29"/>
                  <a:gd name="T42" fmla="*/ 47 w 71"/>
                  <a:gd name="T43" fmla="*/ 17 h 29"/>
                  <a:gd name="T44" fmla="*/ 44 w 71"/>
                  <a:gd name="T45" fmla="*/ 16 h 29"/>
                  <a:gd name="T46" fmla="*/ 43 w 71"/>
                  <a:gd name="T47" fmla="*/ 16 h 29"/>
                  <a:gd name="T48" fmla="*/ 41 w 71"/>
                  <a:gd name="T49" fmla="*/ 16 h 29"/>
                  <a:gd name="T50" fmla="*/ 37 w 71"/>
                  <a:gd name="T51" fmla="*/ 14 h 29"/>
                  <a:gd name="T52" fmla="*/ 34 w 71"/>
                  <a:gd name="T53" fmla="*/ 16 h 29"/>
                  <a:gd name="T54" fmla="*/ 31 w 71"/>
                  <a:gd name="T55" fmla="*/ 16 h 29"/>
                  <a:gd name="T56" fmla="*/ 29 w 71"/>
                  <a:gd name="T57" fmla="*/ 17 h 29"/>
                  <a:gd name="T58" fmla="*/ 26 w 71"/>
                  <a:gd name="T59" fmla="*/ 20 h 29"/>
                  <a:gd name="T60" fmla="*/ 22 w 71"/>
                  <a:gd name="T61" fmla="*/ 22 h 29"/>
                  <a:gd name="T62" fmla="*/ 18 w 71"/>
                  <a:gd name="T63" fmla="*/ 25 h 29"/>
                  <a:gd name="T64" fmla="*/ 16 w 71"/>
                  <a:gd name="T65" fmla="*/ 28 h 29"/>
                  <a:gd name="T66" fmla="*/ 12 w 71"/>
                  <a:gd name="T67" fmla="*/ 28 h 29"/>
                  <a:gd name="T68" fmla="*/ 10 w 71"/>
                  <a:gd name="T69" fmla="*/ 29 h 29"/>
                  <a:gd name="T70" fmla="*/ 8 w 71"/>
                  <a:gd name="T71" fmla="*/ 28 h 29"/>
                  <a:gd name="T72" fmla="*/ 5 w 71"/>
                  <a:gd name="T73" fmla="*/ 25 h 29"/>
                  <a:gd name="T74" fmla="*/ 3 w 71"/>
                  <a:gd name="T75" fmla="*/ 22 h 29"/>
                  <a:gd name="T76" fmla="*/ 1 w 71"/>
                  <a:gd name="T77" fmla="*/ 20 h 29"/>
                  <a:gd name="T78" fmla="*/ 0 w 71"/>
                  <a:gd name="T79" fmla="*/ 16 h 29"/>
                  <a:gd name="T80" fmla="*/ 1 w 71"/>
                  <a:gd name="T81" fmla="*/ 16 h 29"/>
                  <a:gd name="T82" fmla="*/ 3 w 71"/>
                  <a:gd name="T83" fmla="*/ 14 h 29"/>
                  <a:gd name="T84" fmla="*/ 5 w 71"/>
                  <a:gd name="T85" fmla="*/ 13 h 29"/>
                  <a:gd name="T86" fmla="*/ 8 w 71"/>
                  <a:gd name="T87" fmla="*/ 11 h 29"/>
                  <a:gd name="T88" fmla="*/ 12 w 71"/>
                  <a:gd name="T89" fmla="*/ 9 h 29"/>
                  <a:gd name="T90" fmla="*/ 16 w 71"/>
                  <a:gd name="T91" fmla="*/ 7 h 29"/>
                  <a:gd name="T92" fmla="*/ 18 w 71"/>
                  <a:gd name="T93" fmla="*/ 5 h 29"/>
                  <a:gd name="T94" fmla="*/ 22 w 71"/>
                  <a:gd name="T95" fmla="*/ 3 h 29"/>
                  <a:gd name="T96" fmla="*/ 26 w 71"/>
                  <a:gd name="T97" fmla="*/ 1 h 29"/>
                  <a:gd name="T98" fmla="*/ 29 w 71"/>
                  <a:gd name="T99" fmla="*/ 0 h 29"/>
                  <a:gd name="T100" fmla="*/ 31 w 71"/>
                  <a:gd name="T101" fmla="*/ 0 h 29"/>
                  <a:gd name="T102" fmla="*/ 34 w 71"/>
                  <a:gd name="T103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29">
                    <a:moveTo>
                      <a:pt x="34" y="0"/>
                    </a:moveTo>
                    <a:lnTo>
                      <a:pt x="37" y="0"/>
                    </a:lnTo>
                    <a:lnTo>
                      <a:pt x="41" y="1"/>
                    </a:lnTo>
                    <a:lnTo>
                      <a:pt x="44" y="3"/>
                    </a:lnTo>
                    <a:lnTo>
                      <a:pt x="48" y="4"/>
                    </a:lnTo>
                    <a:lnTo>
                      <a:pt x="51" y="5"/>
                    </a:lnTo>
                    <a:lnTo>
                      <a:pt x="54" y="5"/>
                    </a:lnTo>
                    <a:lnTo>
                      <a:pt x="58" y="5"/>
                    </a:lnTo>
                    <a:lnTo>
                      <a:pt x="61" y="5"/>
                    </a:lnTo>
                    <a:lnTo>
                      <a:pt x="64" y="5"/>
                    </a:lnTo>
                    <a:lnTo>
                      <a:pt x="68" y="5"/>
                    </a:lnTo>
                    <a:lnTo>
                      <a:pt x="69" y="5"/>
                    </a:lnTo>
                    <a:lnTo>
                      <a:pt x="69" y="7"/>
                    </a:lnTo>
                    <a:lnTo>
                      <a:pt x="71" y="9"/>
                    </a:lnTo>
                    <a:lnTo>
                      <a:pt x="69" y="12"/>
                    </a:lnTo>
                    <a:lnTo>
                      <a:pt x="68" y="14"/>
                    </a:lnTo>
                    <a:lnTo>
                      <a:pt x="65" y="17"/>
                    </a:lnTo>
                    <a:lnTo>
                      <a:pt x="61" y="18"/>
                    </a:lnTo>
                    <a:lnTo>
                      <a:pt x="58" y="18"/>
                    </a:lnTo>
                    <a:lnTo>
                      <a:pt x="52" y="18"/>
                    </a:lnTo>
                    <a:lnTo>
                      <a:pt x="50" y="18"/>
                    </a:lnTo>
                    <a:lnTo>
                      <a:pt x="47" y="17"/>
                    </a:lnTo>
                    <a:lnTo>
                      <a:pt x="44" y="16"/>
                    </a:lnTo>
                    <a:lnTo>
                      <a:pt x="43" y="16"/>
                    </a:lnTo>
                    <a:lnTo>
                      <a:pt x="41" y="16"/>
                    </a:lnTo>
                    <a:lnTo>
                      <a:pt x="37" y="14"/>
                    </a:lnTo>
                    <a:lnTo>
                      <a:pt x="34" y="16"/>
                    </a:lnTo>
                    <a:lnTo>
                      <a:pt x="31" y="16"/>
                    </a:lnTo>
                    <a:lnTo>
                      <a:pt x="29" y="17"/>
                    </a:lnTo>
                    <a:lnTo>
                      <a:pt x="26" y="20"/>
                    </a:lnTo>
                    <a:lnTo>
                      <a:pt x="22" y="22"/>
                    </a:lnTo>
                    <a:lnTo>
                      <a:pt x="18" y="25"/>
                    </a:lnTo>
                    <a:lnTo>
                      <a:pt x="16" y="28"/>
                    </a:lnTo>
                    <a:lnTo>
                      <a:pt x="12" y="28"/>
                    </a:lnTo>
                    <a:lnTo>
                      <a:pt x="10" y="29"/>
                    </a:lnTo>
                    <a:lnTo>
                      <a:pt x="8" y="28"/>
                    </a:lnTo>
                    <a:lnTo>
                      <a:pt x="5" y="25"/>
                    </a:lnTo>
                    <a:lnTo>
                      <a:pt x="3" y="22"/>
                    </a:lnTo>
                    <a:lnTo>
                      <a:pt x="1" y="20"/>
                    </a:lnTo>
                    <a:lnTo>
                      <a:pt x="0" y="16"/>
                    </a:lnTo>
                    <a:lnTo>
                      <a:pt x="1" y="16"/>
                    </a:lnTo>
                    <a:lnTo>
                      <a:pt x="3" y="14"/>
                    </a:lnTo>
                    <a:lnTo>
                      <a:pt x="5" y="13"/>
                    </a:lnTo>
                    <a:lnTo>
                      <a:pt x="8" y="11"/>
                    </a:lnTo>
                    <a:lnTo>
                      <a:pt x="12" y="9"/>
                    </a:lnTo>
                    <a:lnTo>
                      <a:pt x="16" y="7"/>
                    </a:lnTo>
                    <a:lnTo>
                      <a:pt x="18" y="5"/>
                    </a:lnTo>
                    <a:lnTo>
                      <a:pt x="22" y="3"/>
                    </a:lnTo>
                    <a:lnTo>
                      <a:pt x="26" y="1"/>
                    </a:lnTo>
                    <a:lnTo>
                      <a:pt x="29" y="0"/>
                    </a:lnTo>
                    <a:lnTo>
                      <a:pt x="31" y="0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F8D1B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0" name="Freeform 34">
                <a:extLst>
                  <a:ext uri="{FF2B5EF4-FFF2-40B4-BE49-F238E27FC236}">
                    <a16:creationId xmlns:a16="http://schemas.microsoft.com/office/drawing/2014/main" xmlns="" id="{C63FCEA5-FC60-4DD2-A0F2-CDA644278D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051270" y="3897274"/>
                <a:ext cx="78961" cy="122311"/>
              </a:xfrm>
              <a:custGeom>
                <a:avLst/>
                <a:gdLst>
                  <a:gd name="T0" fmla="*/ 20 w 51"/>
                  <a:gd name="T1" fmla="*/ 0 h 79"/>
                  <a:gd name="T2" fmla="*/ 29 w 51"/>
                  <a:gd name="T3" fmla="*/ 6 h 79"/>
                  <a:gd name="T4" fmla="*/ 37 w 51"/>
                  <a:gd name="T5" fmla="*/ 14 h 79"/>
                  <a:gd name="T6" fmla="*/ 45 w 51"/>
                  <a:gd name="T7" fmla="*/ 23 h 79"/>
                  <a:gd name="T8" fmla="*/ 50 w 51"/>
                  <a:gd name="T9" fmla="*/ 32 h 79"/>
                  <a:gd name="T10" fmla="*/ 51 w 51"/>
                  <a:gd name="T11" fmla="*/ 47 h 79"/>
                  <a:gd name="T12" fmla="*/ 47 w 51"/>
                  <a:gd name="T13" fmla="*/ 61 h 79"/>
                  <a:gd name="T14" fmla="*/ 37 w 51"/>
                  <a:gd name="T15" fmla="*/ 73 h 79"/>
                  <a:gd name="T16" fmla="*/ 23 w 51"/>
                  <a:gd name="T17" fmla="*/ 79 h 79"/>
                  <a:gd name="T18" fmla="*/ 11 w 51"/>
                  <a:gd name="T19" fmla="*/ 78 h 79"/>
                  <a:gd name="T20" fmla="*/ 4 w 51"/>
                  <a:gd name="T21" fmla="*/ 72 h 79"/>
                  <a:gd name="T22" fmla="*/ 2 w 51"/>
                  <a:gd name="T23" fmla="*/ 68 h 79"/>
                  <a:gd name="T24" fmla="*/ 2 w 51"/>
                  <a:gd name="T25" fmla="*/ 64 h 79"/>
                  <a:gd name="T26" fmla="*/ 0 w 51"/>
                  <a:gd name="T27" fmla="*/ 59 h 79"/>
                  <a:gd name="T28" fmla="*/ 0 w 51"/>
                  <a:gd name="T29" fmla="*/ 53 h 79"/>
                  <a:gd name="T30" fmla="*/ 3 w 51"/>
                  <a:gd name="T31" fmla="*/ 44 h 79"/>
                  <a:gd name="T32" fmla="*/ 8 w 51"/>
                  <a:gd name="T33" fmla="*/ 30 h 79"/>
                  <a:gd name="T34" fmla="*/ 15 w 51"/>
                  <a:gd name="T35" fmla="*/ 13 h 79"/>
                  <a:gd name="T36" fmla="*/ 20 w 51"/>
                  <a:gd name="T37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1" h="79">
                    <a:moveTo>
                      <a:pt x="20" y="0"/>
                    </a:moveTo>
                    <a:lnTo>
                      <a:pt x="29" y="6"/>
                    </a:lnTo>
                    <a:lnTo>
                      <a:pt x="37" y="14"/>
                    </a:lnTo>
                    <a:lnTo>
                      <a:pt x="45" y="23"/>
                    </a:lnTo>
                    <a:lnTo>
                      <a:pt x="50" y="32"/>
                    </a:lnTo>
                    <a:lnTo>
                      <a:pt x="51" y="47"/>
                    </a:lnTo>
                    <a:lnTo>
                      <a:pt x="47" y="61"/>
                    </a:lnTo>
                    <a:lnTo>
                      <a:pt x="37" y="73"/>
                    </a:lnTo>
                    <a:lnTo>
                      <a:pt x="23" y="79"/>
                    </a:lnTo>
                    <a:lnTo>
                      <a:pt x="11" y="78"/>
                    </a:lnTo>
                    <a:lnTo>
                      <a:pt x="4" y="72"/>
                    </a:lnTo>
                    <a:lnTo>
                      <a:pt x="2" y="68"/>
                    </a:lnTo>
                    <a:lnTo>
                      <a:pt x="2" y="64"/>
                    </a:lnTo>
                    <a:lnTo>
                      <a:pt x="0" y="59"/>
                    </a:lnTo>
                    <a:lnTo>
                      <a:pt x="0" y="53"/>
                    </a:lnTo>
                    <a:lnTo>
                      <a:pt x="3" y="44"/>
                    </a:lnTo>
                    <a:lnTo>
                      <a:pt x="8" y="30"/>
                    </a:lnTo>
                    <a:lnTo>
                      <a:pt x="15" y="13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ECA08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1" name="Freeform 35">
                <a:extLst>
                  <a:ext uri="{FF2B5EF4-FFF2-40B4-BE49-F238E27FC236}">
                    <a16:creationId xmlns:a16="http://schemas.microsoft.com/office/drawing/2014/main" xmlns="" id="{D7962364-55B1-4F44-9CB7-ECCB445D3EB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051270" y="3813669"/>
                <a:ext cx="108377" cy="212109"/>
              </a:xfrm>
              <a:custGeom>
                <a:avLst/>
                <a:gdLst>
                  <a:gd name="T0" fmla="*/ 4 w 70"/>
                  <a:gd name="T1" fmla="*/ 0 h 137"/>
                  <a:gd name="T2" fmla="*/ 8 w 70"/>
                  <a:gd name="T3" fmla="*/ 0 h 137"/>
                  <a:gd name="T4" fmla="*/ 11 w 70"/>
                  <a:gd name="T5" fmla="*/ 1 h 137"/>
                  <a:gd name="T6" fmla="*/ 14 w 70"/>
                  <a:gd name="T7" fmla="*/ 3 h 137"/>
                  <a:gd name="T8" fmla="*/ 18 w 70"/>
                  <a:gd name="T9" fmla="*/ 5 h 137"/>
                  <a:gd name="T10" fmla="*/ 22 w 70"/>
                  <a:gd name="T11" fmla="*/ 12 h 137"/>
                  <a:gd name="T12" fmla="*/ 25 w 70"/>
                  <a:gd name="T13" fmla="*/ 21 h 137"/>
                  <a:gd name="T14" fmla="*/ 26 w 70"/>
                  <a:gd name="T15" fmla="*/ 29 h 137"/>
                  <a:gd name="T16" fmla="*/ 27 w 70"/>
                  <a:gd name="T17" fmla="*/ 34 h 137"/>
                  <a:gd name="T18" fmla="*/ 27 w 70"/>
                  <a:gd name="T19" fmla="*/ 37 h 137"/>
                  <a:gd name="T20" fmla="*/ 27 w 70"/>
                  <a:gd name="T21" fmla="*/ 39 h 137"/>
                  <a:gd name="T22" fmla="*/ 28 w 70"/>
                  <a:gd name="T23" fmla="*/ 42 h 137"/>
                  <a:gd name="T24" fmla="*/ 30 w 70"/>
                  <a:gd name="T25" fmla="*/ 44 h 137"/>
                  <a:gd name="T26" fmla="*/ 32 w 70"/>
                  <a:gd name="T27" fmla="*/ 48 h 137"/>
                  <a:gd name="T28" fmla="*/ 35 w 70"/>
                  <a:gd name="T29" fmla="*/ 52 h 137"/>
                  <a:gd name="T30" fmla="*/ 43 w 70"/>
                  <a:gd name="T31" fmla="*/ 61 h 137"/>
                  <a:gd name="T32" fmla="*/ 53 w 70"/>
                  <a:gd name="T33" fmla="*/ 69 h 137"/>
                  <a:gd name="T34" fmla="*/ 63 w 70"/>
                  <a:gd name="T35" fmla="*/ 80 h 137"/>
                  <a:gd name="T36" fmla="*/ 69 w 70"/>
                  <a:gd name="T37" fmla="*/ 90 h 137"/>
                  <a:gd name="T38" fmla="*/ 70 w 70"/>
                  <a:gd name="T39" fmla="*/ 105 h 137"/>
                  <a:gd name="T40" fmla="*/ 66 w 70"/>
                  <a:gd name="T41" fmla="*/ 119 h 137"/>
                  <a:gd name="T42" fmla="*/ 56 w 70"/>
                  <a:gd name="T43" fmla="*/ 131 h 137"/>
                  <a:gd name="T44" fmla="*/ 42 w 70"/>
                  <a:gd name="T45" fmla="*/ 137 h 137"/>
                  <a:gd name="T46" fmla="*/ 30 w 70"/>
                  <a:gd name="T47" fmla="*/ 136 h 137"/>
                  <a:gd name="T48" fmla="*/ 23 w 70"/>
                  <a:gd name="T49" fmla="*/ 131 h 137"/>
                  <a:gd name="T50" fmla="*/ 21 w 70"/>
                  <a:gd name="T51" fmla="*/ 123 h 137"/>
                  <a:gd name="T52" fmla="*/ 19 w 70"/>
                  <a:gd name="T53" fmla="*/ 113 h 137"/>
                  <a:gd name="T54" fmla="*/ 18 w 70"/>
                  <a:gd name="T55" fmla="*/ 102 h 137"/>
                  <a:gd name="T56" fmla="*/ 17 w 70"/>
                  <a:gd name="T57" fmla="*/ 92 h 137"/>
                  <a:gd name="T58" fmla="*/ 15 w 70"/>
                  <a:gd name="T59" fmla="*/ 81 h 137"/>
                  <a:gd name="T60" fmla="*/ 11 w 70"/>
                  <a:gd name="T61" fmla="*/ 71 h 137"/>
                  <a:gd name="T62" fmla="*/ 8 w 70"/>
                  <a:gd name="T63" fmla="*/ 59 h 137"/>
                  <a:gd name="T64" fmla="*/ 5 w 70"/>
                  <a:gd name="T65" fmla="*/ 50 h 137"/>
                  <a:gd name="T66" fmla="*/ 4 w 70"/>
                  <a:gd name="T67" fmla="*/ 43 h 137"/>
                  <a:gd name="T68" fmla="*/ 4 w 70"/>
                  <a:gd name="T69" fmla="*/ 34 h 137"/>
                  <a:gd name="T70" fmla="*/ 2 w 70"/>
                  <a:gd name="T71" fmla="*/ 24 h 137"/>
                  <a:gd name="T72" fmla="*/ 1 w 70"/>
                  <a:gd name="T73" fmla="*/ 12 h 137"/>
                  <a:gd name="T74" fmla="*/ 0 w 70"/>
                  <a:gd name="T75" fmla="*/ 3 h 137"/>
                  <a:gd name="T76" fmla="*/ 0 w 70"/>
                  <a:gd name="T77" fmla="*/ 1 h 137"/>
                  <a:gd name="T78" fmla="*/ 1 w 70"/>
                  <a:gd name="T79" fmla="*/ 0 h 137"/>
                  <a:gd name="T80" fmla="*/ 4 w 70"/>
                  <a:gd name="T81" fmla="*/ 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0" h="137">
                    <a:moveTo>
                      <a:pt x="4" y="0"/>
                    </a:moveTo>
                    <a:lnTo>
                      <a:pt x="8" y="0"/>
                    </a:lnTo>
                    <a:lnTo>
                      <a:pt x="11" y="1"/>
                    </a:lnTo>
                    <a:lnTo>
                      <a:pt x="14" y="3"/>
                    </a:lnTo>
                    <a:lnTo>
                      <a:pt x="18" y="5"/>
                    </a:lnTo>
                    <a:lnTo>
                      <a:pt x="22" y="12"/>
                    </a:lnTo>
                    <a:lnTo>
                      <a:pt x="25" y="21"/>
                    </a:lnTo>
                    <a:lnTo>
                      <a:pt x="26" y="29"/>
                    </a:lnTo>
                    <a:lnTo>
                      <a:pt x="27" y="34"/>
                    </a:lnTo>
                    <a:lnTo>
                      <a:pt x="27" y="37"/>
                    </a:lnTo>
                    <a:lnTo>
                      <a:pt x="27" y="39"/>
                    </a:lnTo>
                    <a:lnTo>
                      <a:pt x="28" y="42"/>
                    </a:lnTo>
                    <a:lnTo>
                      <a:pt x="30" y="44"/>
                    </a:lnTo>
                    <a:lnTo>
                      <a:pt x="32" y="48"/>
                    </a:lnTo>
                    <a:lnTo>
                      <a:pt x="35" y="52"/>
                    </a:lnTo>
                    <a:lnTo>
                      <a:pt x="43" y="61"/>
                    </a:lnTo>
                    <a:lnTo>
                      <a:pt x="53" y="69"/>
                    </a:lnTo>
                    <a:lnTo>
                      <a:pt x="63" y="80"/>
                    </a:lnTo>
                    <a:lnTo>
                      <a:pt x="69" y="90"/>
                    </a:lnTo>
                    <a:lnTo>
                      <a:pt x="70" y="105"/>
                    </a:lnTo>
                    <a:lnTo>
                      <a:pt x="66" y="119"/>
                    </a:lnTo>
                    <a:lnTo>
                      <a:pt x="56" y="131"/>
                    </a:lnTo>
                    <a:lnTo>
                      <a:pt x="42" y="137"/>
                    </a:lnTo>
                    <a:lnTo>
                      <a:pt x="30" y="136"/>
                    </a:lnTo>
                    <a:lnTo>
                      <a:pt x="23" y="131"/>
                    </a:lnTo>
                    <a:lnTo>
                      <a:pt x="21" y="123"/>
                    </a:lnTo>
                    <a:lnTo>
                      <a:pt x="19" y="113"/>
                    </a:lnTo>
                    <a:lnTo>
                      <a:pt x="18" y="102"/>
                    </a:lnTo>
                    <a:lnTo>
                      <a:pt x="17" y="92"/>
                    </a:lnTo>
                    <a:lnTo>
                      <a:pt x="15" y="81"/>
                    </a:lnTo>
                    <a:lnTo>
                      <a:pt x="11" y="71"/>
                    </a:lnTo>
                    <a:lnTo>
                      <a:pt x="8" y="59"/>
                    </a:lnTo>
                    <a:lnTo>
                      <a:pt x="5" y="50"/>
                    </a:lnTo>
                    <a:lnTo>
                      <a:pt x="4" y="43"/>
                    </a:lnTo>
                    <a:lnTo>
                      <a:pt x="4" y="34"/>
                    </a:lnTo>
                    <a:lnTo>
                      <a:pt x="2" y="24"/>
                    </a:lnTo>
                    <a:lnTo>
                      <a:pt x="1" y="12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1" y="0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8D1B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2" name="Freeform 36">
                <a:extLst>
                  <a:ext uri="{FF2B5EF4-FFF2-40B4-BE49-F238E27FC236}">
                    <a16:creationId xmlns:a16="http://schemas.microsoft.com/office/drawing/2014/main" xmlns="" id="{C7C01A9F-4CAB-48E1-995F-316F477C5DF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644245" y="3878695"/>
                <a:ext cx="416476" cy="195078"/>
              </a:xfrm>
              <a:custGeom>
                <a:avLst/>
                <a:gdLst>
                  <a:gd name="T0" fmla="*/ 86 w 269"/>
                  <a:gd name="T1" fmla="*/ 0 h 126"/>
                  <a:gd name="T2" fmla="*/ 86 w 269"/>
                  <a:gd name="T3" fmla="*/ 36 h 126"/>
                  <a:gd name="T4" fmla="*/ 114 w 269"/>
                  <a:gd name="T5" fmla="*/ 56 h 126"/>
                  <a:gd name="T6" fmla="*/ 141 w 269"/>
                  <a:gd name="T7" fmla="*/ 72 h 126"/>
                  <a:gd name="T8" fmla="*/ 161 w 269"/>
                  <a:gd name="T9" fmla="*/ 86 h 126"/>
                  <a:gd name="T10" fmla="*/ 178 w 269"/>
                  <a:gd name="T11" fmla="*/ 97 h 126"/>
                  <a:gd name="T12" fmla="*/ 190 w 269"/>
                  <a:gd name="T13" fmla="*/ 106 h 126"/>
                  <a:gd name="T14" fmla="*/ 198 w 269"/>
                  <a:gd name="T15" fmla="*/ 111 h 126"/>
                  <a:gd name="T16" fmla="*/ 201 w 269"/>
                  <a:gd name="T17" fmla="*/ 112 h 126"/>
                  <a:gd name="T18" fmla="*/ 206 w 269"/>
                  <a:gd name="T19" fmla="*/ 99 h 126"/>
                  <a:gd name="T20" fmla="*/ 213 w 269"/>
                  <a:gd name="T21" fmla="*/ 86 h 126"/>
                  <a:gd name="T22" fmla="*/ 219 w 269"/>
                  <a:gd name="T23" fmla="*/ 72 h 126"/>
                  <a:gd name="T24" fmla="*/ 224 w 269"/>
                  <a:gd name="T25" fmla="*/ 61 h 126"/>
                  <a:gd name="T26" fmla="*/ 228 w 269"/>
                  <a:gd name="T27" fmla="*/ 54 h 126"/>
                  <a:gd name="T28" fmla="*/ 231 w 269"/>
                  <a:gd name="T29" fmla="*/ 50 h 126"/>
                  <a:gd name="T30" fmla="*/ 231 w 269"/>
                  <a:gd name="T31" fmla="*/ 14 h 126"/>
                  <a:gd name="T32" fmla="*/ 233 w 269"/>
                  <a:gd name="T33" fmla="*/ 14 h 126"/>
                  <a:gd name="T34" fmla="*/ 240 w 269"/>
                  <a:gd name="T35" fmla="*/ 16 h 126"/>
                  <a:gd name="T36" fmla="*/ 248 w 269"/>
                  <a:gd name="T37" fmla="*/ 18 h 126"/>
                  <a:gd name="T38" fmla="*/ 254 w 269"/>
                  <a:gd name="T39" fmla="*/ 22 h 126"/>
                  <a:gd name="T40" fmla="*/ 258 w 269"/>
                  <a:gd name="T41" fmla="*/ 30 h 126"/>
                  <a:gd name="T42" fmla="*/ 262 w 269"/>
                  <a:gd name="T43" fmla="*/ 40 h 126"/>
                  <a:gd name="T44" fmla="*/ 266 w 269"/>
                  <a:gd name="T45" fmla="*/ 52 h 126"/>
                  <a:gd name="T46" fmla="*/ 269 w 269"/>
                  <a:gd name="T47" fmla="*/ 61 h 126"/>
                  <a:gd name="T48" fmla="*/ 269 w 269"/>
                  <a:gd name="T49" fmla="*/ 67 h 126"/>
                  <a:gd name="T50" fmla="*/ 266 w 269"/>
                  <a:gd name="T51" fmla="*/ 73 h 126"/>
                  <a:gd name="T52" fmla="*/ 260 w 269"/>
                  <a:gd name="T53" fmla="*/ 84 h 126"/>
                  <a:gd name="T54" fmla="*/ 250 w 269"/>
                  <a:gd name="T55" fmla="*/ 94 h 126"/>
                  <a:gd name="T56" fmla="*/ 244 w 269"/>
                  <a:gd name="T57" fmla="*/ 102 h 126"/>
                  <a:gd name="T58" fmla="*/ 233 w 269"/>
                  <a:gd name="T59" fmla="*/ 110 h 126"/>
                  <a:gd name="T60" fmla="*/ 222 w 269"/>
                  <a:gd name="T61" fmla="*/ 116 h 126"/>
                  <a:gd name="T62" fmla="*/ 211 w 269"/>
                  <a:gd name="T63" fmla="*/ 123 h 126"/>
                  <a:gd name="T64" fmla="*/ 205 w 269"/>
                  <a:gd name="T65" fmla="*/ 126 h 126"/>
                  <a:gd name="T66" fmla="*/ 194 w 269"/>
                  <a:gd name="T67" fmla="*/ 126 h 126"/>
                  <a:gd name="T68" fmla="*/ 175 w 269"/>
                  <a:gd name="T69" fmla="*/ 126 h 126"/>
                  <a:gd name="T70" fmla="*/ 147 w 269"/>
                  <a:gd name="T71" fmla="*/ 124 h 126"/>
                  <a:gd name="T72" fmla="*/ 110 w 269"/>
                  <a:gd name="T73" fmla="*/ 122 h 126"/>
                  <a:gd name="T74" fmla="*/ 88 w 269"/>
                  <a:gd name="T75" fmla="*/ 119 h 126"/>
                  <a:gd name="T76" fmla="*/ 66 w 269"/>
                  <a:gd name="T77" fmla="*/ 116 h 126"/>
                  <a:gd name="T78" fmla="*/ 45 w 269"/>
                  <a:gd name="T79" fmla="*/ 114 h 126"/>
                  <a:gd name="T80" fmla="*/ 28 w 269"/>
                  <a:gd name="T81" fmla="*/ 111 h 126"/>
                  <a:gd name="T82" fmla="*/ 14 w 269"/>
                  <a:gd name="T83" fmla="*/ 110 h 126"/>
                  <a:gd name="T84" fmla="*/ 4 w 269"/>
                  <a:gd name="T85" fmla="*/ 108 h 126"/>
                  <a:gd name="T86" fmla="*/ 0 w 269"/>
                  <a:gd name="T87" fmla="*/ 107 h 126"/>
                  <a:gd name="T88" fmla="*/ 0 w 269"/>
                  <a:gd name="T89" fmla="*/ 103 h 126"/>
                  <a:gd name="T90" fmla="*/ 0 w 269"/>
                  <a:gd name="T91" fmla="*/ 94 h 126"/>
                  <a:gd name="T92" fmla="*/ 0 w 269"/>
                  <a:gd name="T93" fmla="*/ 81 h 126"/>
                  <a:gd name="T94" fmla="*/ 0 w 269"/>
                  <a:gd name="T95" fmla="*/ 67 h 126"/>
                  <a:gd name="T96" fmla="*/ 4 w 269"/>
                  <a:gd name="T97" fmla="*/ 55 h 126"/>
                  <a:gd name="T98" fmla="*/ 10 w 269"/>
                  <a:gd name="T99" fmla="*/ 46 h 126"/>
                  <a:gd name="T100" fmla="*/ 19 w 269"/>
                  <a:gd name="T101" fmla="*/ 36 h 126"/>
                  <a:gd name="T102" fmla="*/ 28 w 269"/>
                  <a:gd name="T103" fmla="*/ 29 h 126"/>
                  <a:gd name="T104" fmla="*/ 37 w 269"/>
                  <a:gd name="T105" fmla="*/ 23 h 126"/>
                  <a:gd name="T106" fmla="*/ 49 w 269"/>
                  <a:gd name="T107" fmla="*/ 17 h 126"/>
                  <a:gd name="T108" fmla="*/ 62 w 269"/>
                  <a:gd name="T109" fmla="*/ 10 h 126"/>
                  <a:gd name="T110" fmla="*/ 74 w 269"/>
                  <a:gd name="T111" fmla="*/ 5 h 126"/>
                  <a:gd name="T112" fmla="*/ 82 w 269"/>
                  <a:gd name="T113" fmla="*/ 1 h 126"/>
                  <a:gd name="T114" fmla="*/ 86 w 269"/>
                  <a:gd name="T115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69" h="126">
                    <a:moveTo>
                      <a:pt x="86" y="0"/>
                    </a:moveTo>
                    <a:lnTo>
                      <a:pt x="86" y="36"/>
                    </a:lnTo>
                    <a:lnTo>
                      <a:pt x="114" y="56"/>
                    </a:lnTo>
                    <a:lnTo>
                      <a:pt x="141" y="72"/>
                    </a:lnTo>
                    <a:lnTo>
                      <a:pt x="161" y="86"/>
                    </a:lnTo>
                    <a:lnTo>
                      <a:pt x="178" y="97"/>
                    </a:lnTo>
                    <a:lnTo>
                      <a:pt x="190" y="106"/>
                    </a:lnTo>
                    <a:lnTo>
                      <a:pt x="198" y="111"/>
                    </a:lnTo>
                    <a:lnTo>
                      <a:pt x="201" y="112"/>
                    </a:lnTo>
                    <a:lnTo>
                      <a:pt x="206" y="99"/>
                    </a:lnTo>
                    <a:lnTo>
                      <a:pt x="213" y="86"/>
                    </a:lnTo>
                    <a:lnTo>
                      <a:pt x="219" y="72"/>
                    </a:lnTo>
                    <a:lnTo>
                      <a:pt x="224" y="61"/>
                    </a:lnTo>
                    <a:lnTo>
                      <a:pt x="228" y="54"/>
                    </a:lnTo>
                    <a:lnTo>
                      <a:pt x="231" y="50"/>
                    </a:lnTo>
                    <a:lnTo>
                      <a:pt x="231" y="14"/>
                    </a:lnTo>
                    <a:lnTo>
                      <a:pt x="233" y="14"/>
                    </a:lnTo>
                    <a:lnTo>
                      <a:pt x="240" y="16"/>
                    </a:lnTo>
                    <a:lnTo>
                      <a:pt x="248" y="18"/>
                    </a:lnTo>
                    <a:lnTo>
                      <a:pt x="254" y="22"/>
                    </a:lnTo>
                    <a:lnTo>
                      <a:pt x="258" y="30"/>
                    </a:lnTo>
                    <a:lnTo>
                      <a:pt x="262" y="40"/>
                    </a:lnTo>
                    <a:lnTo>
                      <a:pt x="266" y="52"/>
                    </a:lnTo>
                    <a:lnTo>
                      <a:pt x="269" y="61"/>
                    </a:lnTo>
                    <a:lnTo>
                      <a:pt x="269" y="67"/>
                    </a:lnTo>
                    <a:lnTo>
                      <a:pt x="266" y="73"/>
                    </a:lnTo>
                    <a:lnTo>
                      <a:pt x="260" y="84"/>
                    </a:lnTo>
                    <a:lnTo>
                      <a:pt x="250" y="94"/>
                    </a:lnTo>
                    <a:lnTo>
                      <a:pt x="244" y="102"/>
                    </a:lnTo>
                    <a:lnTo>
                      <a:pt x="233" y="110"/>
                    </a:lnTo>
                    <a:lnTo>
                      <a:pt x="222" y="116"/>
                    </a:lnTo>
                    <a:lnTo>
                      <a:pt x="211" y="123"/>
                    </a:lnTo>
                    <a:lnTo>
                      <a:pt x="205" y="126"/>
                    </a:lnTo>
                    <a:lnTo>
                      <a:pt x="194" y="126"/>
                    </a:lnTo>
                    <a:lnTo>
                      <a:pt x="175" y="126"/>
                    </a:lnTo>
                    <a:lnTo>
                      <a:pt x="147" y="124"/>
                    </a:lnTo>
                    <a:lnTo>
                      <a:pt x="110" y="122"/>
                    </a:lnTo>
                    <a:lnTo>
                      <a:pt x="88" y="119"/>
                    </a:lnTo>
                    <a:lnTo>
                      <a:pt x="66" y="116"/>
                    </a:lnTo>
                    <a:lnTo>
                      <a:pt x="45" y="114"/>
                    </a:lnTo>
                    <a:lnTo>
                      <a:pt x="28" y="111"/>
                    </a:lnTo>
                    <a:lnTo>
                      <a:pt x="14" y="110"/>
                    </a:lnTo>
                    <a:lnTo>
                      <a:pt x="4" y="108"/>
                    </a:lnTo>
                    <a:lnTo>
                      <a:pt x="0" y="107"/>
                    </a:lnTo>
                    <a:lnTo>
                      <a:pt x="0" y="103"/>
                    </a:lnTo>
                    <a:lnTo>
                      <a:pt x="0" y="94"/>
                    </a:lnTo>
                    <a:lnTo>
                      <a:pt x="0" y="81"/>
                    </a:lnTo>
                    <a:lnTo>
                      <a:pt x="0" y="67"/>
                    </a:lnTo>
                    <a:lnTo>
                      <a:pt x="4" y="55"/>
                    </a:lnTo>
                    <a:lnTo>
                      <a:pt x="10" y="46"/>
                    </a:lnTo>
                    <a:lnTo>
                      <a:pt x="19" y="36"/>
                    </a:lnTo>
                    <a:lnTo>
                      <a:pt x="28" y="29"/>
                    </a:lnTo>
                    <a:lnTo>
                      <a:pt x="37" y="23"/>
                    </a:lnTo>
                    <a:lnTo>
                      <a:pt x="49" y="17"/>
                    </a:lnTo>
                    <a:lnTo>
                      <a:pt x="62" y="10"/>
                    </a:lnTo>
                    <a:lnTo>
                      <a:pt x="74" y="5"/>
                    </a:lnTo>
                    <a:lnTo>
                      <a:pt x="82" y="1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rgbClr val="CDFCF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3" name="Freeform 37">
                <a:extLst>
                  <a:ext uri="{FF2B5EF4-FFF2-40B4-BE49-F238E27FC236}">
                    <a16:creationId xmlns:a16="http://schemas.microsoft.com/office/drawing/2014/main" xmlns="" id="{60BC40F0-1B1C-44CF-BF02-3AB7603246D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599346" y="3462219"/>
                <a:ext cx="370029" cy="496985"/>
              </a:xfrm>
              <a:custGeom>
                <a:avLst/>
                <a:gdLst>
                  <a:gd name="T0" fmla="*/ 36 w 239"/>
                  <a:gd name="T1" fmla="*/ 0 h 321"/>
                  <a:gd name="T2" fmla="*/ 154 w 239"/>
                  <a:gd name="T3" fmla="*/ 7 h 321"/>
                  <a:gd name="T4" fmla="*/ 168 w 239"/>
                  <a:gd name="T5" fmla="*/ 10 h 321"/>
                  <a:gd name="T6" fmla="*/ 182 w 239"/>
                  <a:gd name="T7" fmla="*/ 17 h 321"/>
                  <a:gd name="T8" fmla="*/ 195 w 239"/>
                  <a:gd name="T9" fmla="*/ 27 h 321"/>
                  <a:gd name="T10" fmla="*/ 207 w 239"/>
                  <a:gd name="T11" fmla="*/ 40 h 321"/>
                  <a:gd name="T12" fmla="*/ 216 w 239"/>
                  <a:gd name="T13" fmla="*/ 52 h 321"/>
                  <a:gd name="T14" fmla="*/ 224 w 239"/>
                  <a:gd name="T15" fmla="*/ 67 h 321"/>
                  <a:gd name="T16" fmla="*/ 231 w 239"/>
                  <a:gd name="T17" fmla="*/ 82 h 321"/>
                  <a:gd name="T18" fmla="*/ 233 w 239"/>
                  <a:gd name="T19" fmla="*/ 93 h 321"/>
                  <a:gd name="T20" fmla="*/ 237 w 239"/>
                  <a:gd name="T21" fmla="*/ 108 h 321"/>
                  <a:gd name="T22" fmla="*/ 239 w 239"/>
                  <a:gd name="T23" fmla="*/ 126 h 321"/>
                  <a:gd name="T24" fmla="*/ 239 w 239"/>
                  <a:gd name="T25" fmla="*/ 142 h 321"/>
                  <a:gd name="T26" fmla="*/ 233 w 239"/>
                  <a:gd name="T27" fmla="*/ 240 h 321"/>
                  <a:gd name="T28" fmla="*/ 231 w 239"/>
                  <a:gd name="T29" fmla="*/ 254 h 321"/>
                  <a:gd name="T30" fmla="*/ 223 w 239"/>
                  <a:gd name="T31" fmla="*/ 270 h 321"/>
                  <a:gd name="T32" fmla="*/ 214 w 239"/>
                  <a:gd name="T33" fmla="*/ 281 h 321"/>
                  <a:gd name="T34" fmla="*/ 185 w 239"/>
                  <a:gd name="T35" fmla="*/ 305 h 321"/>
                  <a:gd name="T36" fmla="*/ 173 w 239"/>
                  <a:gd name="T37" fmla="*/ 315 h 321"/>
                  <a:gd name="T38" fmla="*/ 160 w 239"/>
                  <a:gd name="T39" fmla="*/ 320 h 321"/>
                  <a:gd name="T40" fmla="*/ 150 w 239"/>
                  <a:gd name="T41" fmla="*/ 321 h 321"/>
                  <a:gd name="T42" fmla="*/ 138 w 239"/>
                  <a:gd name="T43" fmla="*/ 320 h 321"/>
                  <a:gd name="T44" fmla="*/ 123 w 239"/>
                  <a:gd name="T45" fmla="*/ 317 h 321"/>
                  <a:gd name="T46" fmla="*/ 109 w 239"/>
                  <a:gd name="T47" fmla="*/ 313 h 321"/>
                  <a:gd name="T48" fmla="*/ 53 w 239"/>
                  <a:gd name="T49" fmla="*/ 298 h 321"/>
                  <a:gd name="T50" fmla="*/ 40 w 239"/>
                  <a:gd name="T51" fmla="*/ 291 h 321"/>
                  <a:gd name="T52" fmla="*/ 27 w 239"/>
                  <a:gd name="T53" fmla="*/ 282 h 321"/>
                  <a:gd name="T54" fmla="*/ 17 w 239"/>
                  <a:gd name="T55" fmla="*/ 269 h 321"/>
                  <a:gd name="T56" fmla="*/ 11 w 239"/>
                  <a:gd name="T57" fmla="*/ 257 h 321"/>
                  <a:gd name="T58" fmla="*/ 4 w 239"/>
                  <a:gd name="T59" fmla="*/ 243 h 321"/>
                  <a:gd name="T60" fmla="*/ 0 w 239"/>
                  <a:gd name="T61" fmla="*/ 226 h 321"/>
                  <a:gd name="T62" fmla="*/ 0 w 239"/>
                  <a:gd name="T63" fmla="*/ 210 h 321"/>
                  <a:gd name="T64" fmla="*/ 10 w 239"/>
                  <a:gd name="T65" fmla="*/ 24 h 321"/>
                  <a:gd name="T66" fmla="*/ 13 w 239"/>
                  <a:gd name="T67" fmla="*/ 12 h 321"/>
                  <a:gd name="T68" fmla="*/ 24 w 239"/>
                  <a:gd name="T69" fmla="*/ 3 h 321"/>
                  <a:gd name="T70" fmla="*/ 36 w 239"/>
                  <a:gd name="T71" fmla="*/ 0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9" h="321">
                    <a:moveTo>
                      <a:pt x="36" y="0"/>
                    </a:moveTo>
                    <a:lnTo>
                      <a:pt x="154" y="7"/>
                    </a:lnTo>
                    <a:lnTo>
                      <a:pt x="168" y="10"/>
                    </a:lnTo>
                    <a:lnTo>
                      <a:pt x="182" y="17"/>
                    </a:lnTo>
                    <a:lnTo>
                      <a:pt x="195" y="27"/>
                    </a:lnTo>
                    <a:lnTo>
                      <a:pt x="207" y="40"/>
                    </a:lnTo>
                    <a:lnTo>
                      <a:pt x="216" y="52"/>
                    </a:lnTo>
                    <a:lnTo>
                      <a:pt x="224" y="67"/>
                    </a:lnTo>
                    <a:lnTo>
                      <a:pt x="231" y="82"/>
                    </a:lnTo>
                    <a:lnTo>
                      <a:pt x="233" y="93"/>
                    </a:lnTo>
                    <a:lnTo>
                      <a:pt x="237" y="108"/>
                    </a:lnTo>
                    <a:lnTo>
                      <a:pt x="239" y="126"/>
                    </a:lnTo>
                    <a:lnTo>
                      <a:pt x="239" y="142"/>
                    </a:lnTo>
                    <a:lnTo>
                      <a:pt x="233" y="240"/>
                    </a:lnTo>
                    <a:lnTo>
                      <a:pt x="231" y="254"/>
                    </a:lnTo>
                    <a:lnTo>
                      <a:pt x="223" y="270"/>
                    </a:lnTo>
                    <a:lnTo>
                      <a:pt x="214" y="281"/>
                    </a:lnTo>
                    <a:lnTo>
                      <a:pt x="185" y="305"/>
                    </a:lnTo>
                    <a:lnTo>
                      <a:pt x="173" y="315"/>
                    </a:lnTo>
                    <a:lnTo>
                      <a:pt x="160" y="320"/>
                    </a:lnTo>
                    <a:lnTo>
                      <a:pt x="150" y="321"/>
                    </a:lnTo>
                    <a:lnTo>
                      <a:pt x="138" y="320"/>
                    </a:lnTo>
                    <a:lnTo>
                      <a:pt x="123" y="317"/>
                    </a:lnTo>
                    <a:lnTo>
                      <a:pt x="109" y="313"/>
                    </a:lnTo>
                    <a:lnTo>
                      <a:pt x="53" y="298"/>
                    </a:lnTo>
                    <a:lnTo>
                      <a:pt x="40" y="291"/>
                    </a:lnTo>
                    <a:lnTo>
                      <a:pt x="27" y="282"/>
                    </a:lnTo>
                    <a:lnTo>
                      <a:pt x="17" y="269"/>
                    </a:lnTo>
                    <a:lnTo>
                      <a:pt x="11" y="257"/>
                    </a:lnTo>
                    <a:lnTo>
                      <a:pt x="4" y="243"/>
                    </a:lnTo>
                    <a:lnTo>
                      <a:pt x="0" y="226"/>
                    </a:lnTo>
                    <a:lnTo>
                      <a:pt x="0" y="210"/>
                    </a:lnTo>
                    <a:lnTo>
                      <a:pt x="10" y="24"/>
                    </a:lnTo>
                    <a:lnTo>
                      <a:pt x="13" y="12"/>
                    </a:lnTo>
                    <a:lnTo>
                      <a:pt x="24" y="3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F8D1B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4" name="Freeform 38">
                <a:extLst>
                  <a:ext uri="{FF2B5EF4-FFF2-40B4-BE49-F238E27FC236}">
                    <a16:creationId xmlns:a16="http://schemas.microsoft.com/office/drawing/2014/main" xmlns="" id="{16B21537-9DDA-443F-9FDD-7D153B4651D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786683" y="3709937"/>
                <a:ext cx="32513" cy="40254"/>
              </a:xfrm>
              <a:custGeom>
                <a:avLst/>
                <a:gdLst>
                  <a:gd name="T0" fmla="*/ 11 w 21"/>
                  <a:gd name="T1" fmla="*/ 0 h 26"/>
                  <a:gd name="T2" fmla="*/ 15 w 21"/>
                  <a:gd name="T3" fmla="*/ 1 h 26"/>
                  <a:gd name="T4" fmla="*/ 19 w 21"/>
                  <a:gd name="T5" fmla="*/ 4 h 26"/>
                  <a:gd name="T6" fmla="*/ 20 w 21"/>
                  <a:gd name="T7" fmla="*/ 8 h 26"/>
                  <a:gd name="T8" fmla="*/ 21 w 21"/>
                  <a:gd name="T9" fmla="*/ 13 h 26"/>
                  <a:gd name="T10" fmla="*/ 21 w 21"/>
                  <a:gd name="T11" fmla="*/ 17 h 26"/>
                  <a:gd name="T12" fmla="*/ 20 w 21"/>
                  <a:gd name="T13" fmla="*/ 21 h 26"/>
                  <a:gd name="T14" fmla="*/ 17 w 21"/>
                  <a:gd name="T15" fmla="*/ 24 h 26"/>
                  <a:gd name="T16" fmla="*/ 15 w 21"/>
                  <a:gd name="T17" fmla="*/ 26 h 26"/>
                  <a:gd name="T18" fmla="*/ 11 w 21"/>
                  <a:gd name="T19" fmla="*/ 26 h 26"/>
                  <a:gd name="T20" fmla="*/ 7 w 21"/>
                  <a:gd name="T21" fmla="*/ 25 h 26"/>
                  <a:gd name="T22" fmla="*/ 3 w 21"/>
                  <a:gd name="T23" fmla="*/ 22 h 26"/>
                  <a:gd name="T24" fmla="*/ 2 w 21"/>
                  <a:gd name="T25" fmla="*/ 19 h 26"/>
                  <a:gd name="T26" fmla="*/ 0 w 21"/>
                  <a:gd name="T27" fmla="*/ 13 h 26"/>
                  <a:gd name="T28" fmla="*/ 0 w 21"/>
                  <a:gd name="T29" fmla="*/ 9 h 26"/>
                  <a:gd name="T30" fmla="*/ 2 w 21"/>
                  <a:gd name="T31" fmla="*/ 5 h 26"/>
                  <a:gd name="T32" fmla="*/ 4 w 21"/>
                  <a:gd name="T33" fmla="*/ 3 h 26"/>
                  <a:gd name="T34" fmla="*/ 7 w 21"/>
                  <a:gd name="T35" fmla="*/ 1 h 26"/>
                  <a:gd name="T36" fmla="*/ 11 w 21"/>
                  <a:gd name="T3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1" h="26">
                    <a:moveTo>
                      <a:pt x="11" y="0"/>
                    </a:moveTo>
                    <a:lnTo>
                      <a:pt x="15" y="1"/>
                    </a:lnTo>
                    <a:lnTo>
                      <a:pt x="19" y="4"/>
                    </a:lnTo>
                    <a:lnTo>
                      <a:pt x="20" y="8"/>
                    </a:lnTo>
                    <a:lnTo>
                      <a:pt x="21" y="13"/>
                    </a:lnTo>
                    <a:lnTo>
                      <a:pt x="21" y="17"/>
                    </a:lnTo>
                    <a:lnTo>
                      <a:pt x="20" y="21"/>
                    </a:lnTo>
                    <a:lnTo>
                      <a:pt x="17" y="24"/>
                    </a:lnTo>
                    <a:lnTo>
                      <a:pt x="15" y="26"/>
                    </a:lnTo>
                    <a:lnTo>
                      <a:pt x="11" y="26"/>
                    </a:lnTo>
                    <a:lnTo>
                      <a:pt x="7" y="25"/>
                    </a:lnTo>
                    <a:lnTo>
                      <a:pt x="3" y="22"/>
                    </a:lnTo>
                    <a:lnTo>
                      <a:pt x="2" y="19"/>
                    </a:lnTo>
                    <a:lnTo>
                      <a:pt x="0" y="13"/>
                    </a:lnTo>
                    <a:lnTo>
                      <a:pt x="0" y="9"/>
                    </a:lnTo>
                    <a:lnTo>
                      <a:pt x="2" y="5"/>
                    </a:lnTo>
                    <a:lnTo>
                      <a:pt x="4" y="3"/>
                    </a:lnTo>
                    <a:lnTo>
                      <a:pt x="7" y="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1C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5" name="Freeform 39">
                <a:extLst>
                  <a:ext uri="{FF2B5EF4-FFF2-40B4-BE49-F238E27FC236}">
                    <a16:creationId xmlns:a16="http://schemas.microsoft.com/office/drawing/2014/main" xmlns="" id="{D8E80657-8496-4A38-AD1B-C5C441B2960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641148" y="3706840"/>
                <a:ext cx="32513" cy="40254"/>
              </a:xfrm>
              <a:custGeom>
                <a:avLst/>
                <a:gdLst>
                  <a:gd name="T0" fmla="*/ 11 w 21"/>
                  <a:gd name="T1" fmla="*/ 0 h 26"/>
                  <a:gd name="T2" fmla="*/ 15 w 21"/>
                  <a:gd name="T3" fmla="*/ 1 h 26"/>
                  <a:gd name="T4" fmla="*/ 19 w 21"/>
                  <a:gd name="T5" fmla="*/ 3 h 26"/>
                  <a:gd name="T6" fmla="*/ 21 w 21"/>
                  <a:gd name="T7" fmla="*/ 7 h 26"/>
                  <a:gd name="T8" fmla="*/ 21 w 21"/>
                  <a:gd name="T9" fmla="*/ 13 h 26"/>
                  <a:gd name="T10" fmla="*/ 21 w 21"/>
                  <a:gd name="T11" fmla="*/ 17 h 26"/>
                  <a:gd name="T12" fmla="*/ 20 w 21"/>
                  <a:gd name="T13" fmla="*/ 21 h 26"/>
                  <a:gd name="T14" fmla="*/ 18 w 21"/>
                  <a:gd name="T15" fmla="*/ 23 h 26"/>
                  <a:gd name="T16" fmla="*/ 15 w 21"/>
                  <a:gd name="T17" fmla="*/ 26 h 26"/>
                  <a:gd name="T18" fmla="*/ 12 w 21"/>
                  <a:gd name="T19" fmla="*/ 26 h 26"/>
                  <a:gd name="T20" fmla="*/ 7 w 21"/>
                  <a:gd name="T21" fmla="*/ 26 h 26"/>
                  <a:gd name="T22" fmla="*/ 4 w 21"/>
                  <a:gd name="T23" fmla="*/ 23 h 26"/>
                  <a:gd name="T24" fmla="*/ 2 w 21"/>
                  <a:gd name="T25" fmla="*/ 18 h 26"/>
                  <a:gd name="T26" fmla="*/ 0 w 21"/>
                  <a:gd name="T27" fmla="*/ 14 h 26"/>
                  <a:gd name="T28" fmla="*/ 2 w 21"/>
                  <a:gd name="T29" fmla="*/ 9 h 26"/>
                  <a:gd name="T30" fmla="*/ 3 w 21"/>
                  <a:gd name="T31" fmla="*/ 6 h 26"/>
                  <a:gd name="T32" fmla="*/ 4 w 21"/>
                  <a:gd name="T33" fmla="*/ 2 h 26"/>
                  <a:gd name="T34" fmla="*/ 8 w 21"/>
                  <a:gd name="T35" fmla="*/ 1 h 26"/>
                  <a:gd name="T36" fmla="*/ 11 w 21"/>
                  <a:gd name="T3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1" h="26">
                    <a:moveTo>
                      <a:pt x="11" y="0"/>
                    </a:moveTo>
                    <a:lnTo>
                      <a:pt x="15" y="1"/>
                    </a:lnTo>
                    <a:lnTo>
                      <a:pt x="19" y="3"/>
                    </a:lnTo>
                    <a:lnTo>
                      <a:pt x="21" y="7"/>
                    </a:lnTo>
                    <a:lnTo>
                      <a:pt x="21" y="13"/>
                    </a:lnTo>
                    <a:lnTo>
                      <a:pt x="21" y="17"/>
                    </a:lnTo>
                    <a:lnTo>
                      <a:pt x="20" y="21"/>
                    </a:lnTo>
                    <a:lnTo>
                      <a:pt x="18" y="23"/>
                    </a:lnTo>
                    <a:lnTo>
                      <a:pt x="15" y="26"/>
                    </a:lnTo>
                    <a:lnTo>
                      <a:pt x="12" y="26"/>
                    </a:lnTo>
                    <a:lnTo>
                      <a:pt x="7" y="26"/>
                    </a:lnTo>
                    <a:lnTo>
                      <a:pt x="4" y="23"/>
                    </a:lnTo>
                    <a:lnTo>
                      <a:pt x="2" y="18"/>
                    </a:lnTo>
                    <a:lnTo>
                      <a:pt x="0" y="14"/>
                    </a:lnTo>
                    <a:lnTo>
                      <a:pt x="2" y="9"/>
                    </a:lnTo>
                    <a:lnTo>
                      <a:pt x="3" y="6"/>
                    </a:lnTo>
                    <a:lnTo>
                      <a:pt x="4" y="2"/>
                    </a:lnTo>
                    <a:lnTo>
                      <a:pt x="8" y="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1C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6" name="Freeform 40">
                <a:extLst>
                  <a:ext uri="{FF2B5EF4-FFF2-40B4-BE49-F238E27FC236}">
                    <a16:creationId xmlns:a16="http://schemas.microsoft.com/office/drawing/2014/main" xmlns="" id="{ED44DC09-E244-4F84-A144-7EFE032E0D1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766555" y="3675875"/>
                <a:ext cx="72768" cy="38706"/>
              </a:xfrm>
              <a:custGeom>
                <a:avLst/>
                <a:gdLst>
                  <a:gd name="T0" fmla="*/ 32 w 47"/>
                  <a:gd name="T1" fmla="*/ 0 h 25"/>
                  <a:gd name="T2" fmla="*/ 37 w 47"/>
                  <a:gd name="T3" fmla="*/ 1 h 25"/>
                  <a:gd name="T4" fmla="*/ 42 w 47"/>
                  <a:gd name="T5" fmla="*/ 4 h 25"/>
                  <a:gd name="T6" fmla="*/ 45 w 47"/>
                  <a:gd name="T7" fmla="*/ 5 h 25"/>
                  <a:gd name="T8" fmla="*/ 46 w 47"/>
                  <a:gd name="T9" fmla="*/ 9 h 25"/>
                  <a:gd name="T10" fmla="*/ 47 w 47"/>
                  <a:gd name="T11" fmla="*/ 13 h 25"/>
                  <a:gd name="T12" fmla="*/ 47 w 47"/>
                  <a:gd name="T13" fmla="*/ 17 h 25"/>
                  <a:gd name="T14" fmla="*/ 46 w 47"/>
                  <a:gd name="T15" fmla="*/ 21 h 25"/>
                  <a:gd name="T16" fmla="*/ 42 w 47"/>
                  <a:gd name="T17" fmla="*/ 23 h 25"/>
                  <a:gd name="T18" fmla="*/ 38 w 47"/>
                  <a:gd name="T19" fmla="*/ 25 h 25"/>
                  <a:gd name="T20" fmla="*/ 34 w 47"/>
                  <a:gd name="T21" fmla="*/ 25 h 25"/>
                  <a:gd name="T22" fmla="*/ 28 w 47"/>
                  <a:gd name="T23" fmla="*/ 23 h 25"/>
                  <a:gd name="T24" fmla="*/ 18 w 47"/>
                  <a:gd name="T25" fmla="*/ 21 h 25"/>
                  <a:gd name="T26" fmla="*/ 9 w 47"/>
                  <a:gd name="T27" fmla="*/ 20 h 25"/>
                  <a:gd name="T28" fmla="*/ 1 w 47"/>
                  <a:gd name="T29" fmla="*/ 17 h 25"/>
                  <a:gd name="T30" fmla="*/ 0 w 47"/>
                  <a:gd name="T31" fmla="*/ 13 h 25"/>
                  <a:gd name="T32" fmla="*/ 7 w 47"/>
                  <a:gd name="T33" fmla="*/ 5 h 25"/>
                  <a:gd name="T34" fmla="*/ 17 w 47"/>
                  <a:gd name="T35" fmla="*/ 1 h 25"/>
                  <a:gd name="T36" fmla="*/ 32 w 47"/>
                  <a:gd name="T37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7" h="25">
                    <a:moveTo>
                      <a:pt x="32" y="0"/>
                    </a:moveTo>
                    <a:lnTo>
                      <a:pt x="37" y="1"/>
                    </a:lnTo>
                    <a:lnTo>
                      <a:pt x="42" y="4"/>
                    </a:lnTo>
                    <a:lnTo>
                      <a:pt x="45" y="5"/>
                    </a:lnTo>
                    <a:lnTo>
                      <a:pt x="46" y="9"/>
                    </a:lnTo>
                    <a:lnTo>
                      <a:pt x="47" y="13"/>
                    </a:lnTo>
                    <a:lnTo>
                      <a:pt x="47" y="17"/>
                    </a:lnTo>
                    <a:lnTo>
                      <a:pt x="46" y="21"/>
                    </a:lnTo>
                    <a:lnTo>
                      <a:pt x="42" y="23"/>
                    </a:lnTo>
                    <a:lnTo>
                      <a:pt x="38" y="25"/>
                    </a:lnTo>
                    <a:lnTo>
                      <a:pt x="34" y="25"/>
                    </a:lnTo>
                    <a:lnTo>
                      <a:pt x="28" y="23"/>
                    </a:lnTo>
                    <a:lnTo>
                      <a:pt x="18" y="21"/>
                    </a:lnTo>
                    <a:lnTo>
                      <a:pt x="9" y="20"/>
                    </a:lnTo>
                    <a:lnTo>
                      <a:pt x="1" y="17"/>
                    </a:lnTo>
                    <a:lnTo>
                      <a:pt x="0" y="13"/>
                    </a:lnTo>
                    <a:lnTo>
                      <a:pt x="7" y="5"/>
                    </a:lnTo>
                    <a:lnTo>
                      <a:pt x="17" y="1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1C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7" name="Freeform 41">
                <a:extLst>
                  <a:ext uri="{FF2B5EF4-FFF2-40B4-BE49-F238E27FC236}">
                    <a16:creationId xmlns:a16="http://schemas.microsoft.com/office/drawing/2014/main" xmlns="" id="{87855534-4BBE-4C7D-A856-E02A28DC695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622570" y="3669682"/>
                <a:ext cx="68122" cy="38706"/>
              </a:xfrm>
              <a:custGeom>
                <a:avLst/>
                <a:gdLst>
                  <a:gd name="T0" fmla="*/ 27 w 44"/>
                  <a:gd name="T1" fmla="*/ 0 h 25"/>
                  <a:gd name="T2" fmla="*/ 38 w 44"/>
                  <a:gd name="T3" fmla="*/ 5 h 25"/>
                  <a:gd name="T4" fmla="*/ 44 w 44"/>
                  <a:gd name="T5" fmla="*/ 12 h 25"/>
                  <a:gd name="T6" fmla="*/ 43 w 44"/>
                  <a:gd name="T7" fmla="*/ 16 h 25"/>
                  <a:gd name="T8" fmla="*/ 36 w 44"/>
                  <a:gd name="T9" fmla="*/ 18 h 25"/>
                  <a:gd name="T10" fmla="*/ 27 w 44"/>
                  <a:gd name="T11" fmla="*/ 21 h 25"/>
                  <a:gd name="T12" fmla="*/ 19 w 44"/>
                  <a:gd name="T13" fmla="*/ 24 h 25"/>
                  <a:gd name="T14" fmla="*/ 13 w 44"/>
                  <a:gd name="T15" fmla="*/ 25 h 25"/>
                  <a:gd name="T16" fmla="*/ 9 w 44"/>
                  <a:gd name="T17" fmla="*/ 25 h 25"/>
                  <a:gd name="T18" fmla="*/ 5 w 44"/>
                  <a:gd name="T19" fmla="*/ 24 h 25"/>
                  <a:gd name="T20" fmla="*/ 2 w 44"/>
                  <a:gd name="T21" fmla="*/ 22 h 25"/>
                  <a:gd name="T22" fmla="*/ 1 w 44"/>
                  <a:gd name="T23" fmla="*/ 18 h 25"/>
                  <a:gd name="T24" fmla="*/ 0 w 44"/>
                  <a:gd name="T25" fmla="*/ 14 h 25"/>
                  <a:gd name="T26" fmla="*/ 1 w 44"/>
                  <a:gd name="T27" fmla="*/ 10 h 25"/>
                  <a:gd name="T28" fmla="*/ 2 w 44"/>
                  <a:gd name="T29" fmla="*/ 7 h 25"/>
                  <a:gd name="T30" fmla="*/ 5 w 44"/>
                  <a:gd name="T31" fmla="*/ 4 h 25"/>
                  <a:gd name="T32" fmla="*/ 9 w 44"/>
                  <a:gd name="T33" fmla="*/ 3 h 25"/>
                  <a:gd name="T34" fmla="*/ 14 w 44"/>
                  <a:gd name="T35" fmla="*/ 1 h 25"/>
                  <a:gd name="T36" fmla="*/ 27 w 44"/>
                  <a:gd name="T37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" h="25">
                    <a:moveTo>
                      <a:pt x="27" y="0"/>
                    </a:moveTo>
                    <a:lnTo>
                      <a:pt x="38" y="5"/>
                    </a:lnTo>
                    <a:lnTo>
                      <a:pt x="44" y="12"/>
                    </a:lnTo>
                    <a:lnTo>
                      <a:pt x="43" y="16"/>
                    </a:lnTo>
                    <a:lnTo>
                      <a:pt x="36" y="18"/>
                    </a:lnTo>
                    <a:lnTo>
                      <a:pt x="27" y="21"/>
                    </a:lnTo>
                    <a:lnTo>
                      <a:pt x="19" y="24"/>
                    </a:lnTo>
                    <a:lnTo>
                      <a:pt x="13" y="25"/>
                    </a:lnTo>
                    <a:lnTo>
                      <a:pt x="9" y="25"/>
                    </a:lnTo>
                    <a:lnTo>
                      <a:pt x="5" y="24"/>
                    </a:lnTo>
                    <a:lnTo>
                      <a:pt x="2" y="22"/>
                    </a:lnTo>
                    <a:lnTo>
                      <a:pt x="1" y="18"/>
                    </a:lnTo>
                    <a:lnTo>
                      <a:pt x="0" y="14"/>
                    </a:lnTo>
                    <a:lnTo>
                      <a:pt x="1" y="10"/>
                    </a:lnTo>
                    <a:lnTo>
                      <a:pt x="2" y="7"/>
                    </a:lnTo>
                    <a:lnTo>
                      <a:pt x="5" y="4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1C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8" name="Freeform 42">
                <a:extLst>
                  <a:ext uri="{FF2B5EF4-FFF2-40B4-BE49-F238E27FC236}">
                    <a16:creationId xmlns:a16="http://schemas.microsoft.com/office/drawing/2014/main" xmlns="" id="{C31D4458-8738-4061-8959-922DCC7400E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678306" y="3750191"/>
                <a:ext cx="24772" cy="63478"/>
              </a:xfrm>
              <a:custGeom>
                <a:avLst/>
                <a:gdLst>
                  <a:gd name="T0" fmla="*/ 0 w 16"/>
                  <a:gd name="T1" fmla="*/ 0 h 41"/>
                  <a:gd name="T2" fmla="*/ 4 w 16"/>
                  <a:gd name="T3" fmla="*/ 8 h 41"/>
                  <a:gd name="T4" fmla="*/ 9 w 16"/>
                  <a:gd name="T5" fmla="*/ 16 h 41"/>
                  <a:gd name="T6" fmla="*/ 13 w 16"/>
                  <a:gd name="T7" fmla="*/ 23 h 41"/>
                  <a:gd name="T8" fmla="*/ 16 w 16"/>
                  <a:gd name="T9" fmla="*/ 27 h 41"/>
                  <a:gd name="T10" fmla="*/ 16 w 16"/>
                  <a:gd name="T11" fmla="*/ 29 h 41"/>
                  <a:gd name="T12" fmla="*/ 16 w 16"/>
                  <a:gd name="T13" fmla="*/ 32 h 41"/>
                  <a:gd name="T14" fmla="*/ 13 w 16"/>
                  <a:gd name="T15" fmla="*/ 36 h 41"/>
                  <a:gd name="T16" fmla="*/ 10 w 16"/>
                  <a:gd name="T17" fmla="*/ 37 h 41"/>
                  <a:gd name="T18" fmla="*/ 6 w 16"/>
                  <a:gd name="T19" fmla="*/ 38 h 41"/>
                  <a:gd name="T20" fmla="*/ 4 w 16"/>
                  <a:gd name="T21" fmla="*/ 40 h 41"/>
                  <a:gd name="T22" fmla="*/ 1 w 16"/>
                  <a:gd name="T23" fmla="*/ 41 h 41"/>
                  <a:gd name="T24" fmla="*/ 0 w 16"/>
                  <a:gd name="T25" fmla="*/ 41 h 41"/>
                  <a:gd name="T26" fmla="*/ 1 w 16"/>
                  <a:gd name="T27" fmla="*/ 40 h 41"/>
                  <a:gd name="T28" fmla="*/ 2 w 16"/>
                  <a:gd name="T29" fmla="*/ 40 h 41"/>
                  <a:gd name="T30" fmla="*/ 5 w 16"/>
                  <a:gd name="T31" fmla="*/ 37 h 41"/>
                  <a:gd name="T32" fmla="*/ 6 w 16"/>
                  <a:gd name="T33" fmla="*/ 36 h 41"/>
                  <a:gd name="T34" fmla="*/ 9 w 16"/>
                  <a:gd name="T35" fmla="*/ 33 h 41"/>
                  <a:gd name="T36" fmla="*/ 9 w 16"/>
                  <a:gd name="T37" fmla="*/ 30 h 41"/>
                  <a:gd name="T38" fmla="*/ 9 w 16"/>
                  <a:gd name="T39" fmla="*/ 27 h 41"/>
                  <a:gd name="T40" fmla="*/ 8 w 16"/>
                  <a:gd name="T41" fmla="*/ 23 h 41"/>
                  <a:gd name="T42" fmla="*/ 5 w 16"/>
                  <a:gd name="T43" fmla="*/ 17 h 41"/>
                  <a:gd name="T44" fmla="*/ 4 w 16"/>
                  <a:gd name="T45" fmla="*/ 13 h 41"/>
                  <a:gd name="T46" fmla="*/ 2 w 16"/>
                  <a:gd name="T47" fmla="*/ 10 h 41"/>
                  <a:gd name="T48" fmla="*/ 1 w 16"/>
                  <a:gd name="T49" fmla="*/ 6 h 41"/>
                  <a:gd name="T50" fmla="*/ 0 w 16"/>
                  <a:gd name="T51" fmla="*/ 3 h 41"/>
                  <a:gd name="T52" fmla="*/ 0 w 16"/>
                  <a:gd name="T53" fmla="*/ 2 h 41"/>
                  <a:gd name="T54" fmla="*/ 0 w 16"/>
                  <a:gd name="T55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6" h="41">
                    <a:moveTo>
                      <a:pt x="0" y="0"/>
                    </a:moveTo>
                    <a:lnTo>
                      <a:pt x="4" y="8"/>
                    </a:lnTo>
                    <a:lnTo>
                      <a:pt x="9" y="16"/>
                    </a:lnTo>
                    <a:lnTo>
                      <a:pt x="13" y="23"/>
                    </a:lnTo>
                    <a:lnTo>
                      <a:pt x="16" y="27"/>
                    </a:lnTo>
                    <a:lnTo>
                      <a:pt x="16" y="29"/>
                    </a:lnTo>
                    <a:lnTo>
                      <a:pt x="16" y="32"/>
                    </a:lnTo>
                    <a:lnTo>
                      <a:pt x="13" y="36"/>
                    </a:lnTo>
                    <a:lnTo>
                      <a:pt x="10" y="37"/>
                    </a:lnTo>
                    <a:lnTo>
                      <a:pt x="6" y="38"/>
                    </a:lnTo>
                    <a:lnTo>
                      <a:pt x="4" y="40"/>
                    </a:lnTo>
                    <a:lnTo>
                      <a:pt x="1" y="41"/>
                    </a:lnTo>
                    <a:lnTo>
                      <a:pt x="0" y="41"/>
                    </a:lnTo>
                    <a:lnTo>
                      <a:pt x="1" y="40"/>
                    </a:lnTo>
                    <a:lnTo>
                      <a:pt x="2" y="40"/>
                    </a:lnTo>
                    <a:lnTo>
                      <a:pt x="5" y="37"/>
                    </a:lnTo>
                    <a:lnTo>
                      <a:pt x="6" y="36"/>
                    </a:lnTo>
                    <a:lnTo>
                      <a:pt x="9" y="33"/>
                    </a:lnTo>
                    <a:lnTo>
                      <a:pt x="9" y="30"/>
                    </a:lnTo>
                    <a:lnTo>
                      <a:pt x="9" y="27"/>
                    </a:lnTo>
                    <a:lnTo>
                      <a:pt x="8" y="23"/>
                    </a:lnTo>
                    <a:lnTo>
                      <a:pt x="5" y="17"/>
                    </a:lnTo>
                    <a:lnTo>
                      <a:pt x="4" y="13"/>
                    </a:lnTo>
                    <a:lnTo>
                      <a:pt x="2" y="10"/>
                    </a:lnTo>
                    <a:lnTo>
                      <a:pt x="1" y="6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5AA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9" name="Freeform 43">
                <a:extLst>
                  <a:ext uri="{FF2B5EF4-FFF2-40B4-BE49-F238E27FC236}">
                    <a16:creationId xmlns:a16="http://schemas.microsoft.com/office/drawing/2014/main" xmlns="" id="{6C345C00-E4F2-46BF-A337-1079B2EFC0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707723" y="3807476"/>
                <a:ext cx="15482" cy="4645"/>
              </a:xfrm>
              <a:custGeom>
                <a:avLst/>
                <a:gdLst>
                  <a:gd name="T0" fmla="*/ 9 w 10"/>
                  <a:gd name="T1" fmla="*/ 0 h 3"/>
                  <a:gd name="T2" fmla="*/ 10 w 10"/>
                  <a:gd name="T3" fmla="*/ 0 h 3"/>
                  <a:gd name="T4" fmla="*/ 9 w 10"/>
                  <a:gd name="T5" fmla="*/ 1 h 3"/>
                  <a:gd name="T6" fmla="*/ 9 w 10"/>
                  <a:gd name="T7" fmla="*/ 3 h 3"/>
                  <a:gd name="T8" fmla="*/ 9 w 10"/>
                  <a:gd name="T9" fmla="*/ 3 h 3"/>
                  <a:gd name="T10" fmla="*/ 6 w 10"/>
                  <a:gd name="T11" fmla="*/ 3 h 3"/>
                  <a:gd name="T12" fmla="*/ 4 w 10"/>
                  <a:gd name="T13" fmla="*/ 3 h 3"/>
                  <a:gd name="T14" fmla="*/ 1 w 10"/>
                  <a:gd name="T15" fmla="*/ 3 h 3"/>
                  <a:gd name="T16" fmla="*/ 0 w 10"/>
                  <a:gd name="T17" fmla="*/ 3 h 3"/>
                  <a:gd name="T18" fmla="*/ 1 w 10"/>
                  <a:gd name="T19" fmla="*/ 3 h 3"/>
                  <a:gd name="T20" fmla="*/ 2 w 10"/>
                  <a:gd name="T21" fmla="*/ 1 h 3"/>
                  <a:gd name="T22" fmla="*/ 5 w 10"/>
                  <a:gd name="T23" fmla="*/ 0 h 3"/>
                  <a:gd name="T24" fmla="*/ 8 w 10"/>
                  <a:gd name="T25" fmla="*/ 0 h 3"/>
                  <a:gd name="T26" fmla="*/ 9 w 10"/>
                  <a:gd name="T2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" h="3">
                    <a:moveTo>
                      <a:pt x="9" y="0"/>
                    </a:moveTo>
                    <a:lnTo>
                      <a:pt x="10" y="0"/>
                    </a:lnTo>
                    <a:lnTo>
                      <a:pt x="9" y="1"/>
                    </a:lnTo>
                    <a:lnTo>
                      <a:pt x="9" y="3"/>
                    </a:lnTo>
                    <a:lnTo>
                      <a:pt x="9" y="3"/>
                    </a:lnTo>
                    <a:lnTo>
                      <a:pt x="6" y="3"/>
                    </a:lnTo>
                    <a:lnTo>
                      <a:pt x="4" y="3"/>
                    </a:lnTo>
                    <a:lnTo>
                      <a:pt x="1" y="3"/>
                    </a:lnTo>
                    <a:lnTo>
                      <a:pt x="0" y="3"/>
                    </a:lnTo>
                    <a:lnTo>
                      <a:pt x="1" y="3"/>
                    </a:lnTo>
                    <a:lnTo>
                      <a:pt x="2" y="1"/>
                    </a:lnTo>
                    <a:lnTo>
                      <a:pt x="5" y="0"/>
                    </a:lnTo>
                    <a:lnTo>
                      <a:pt x="8" y="0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E5AA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0" name="Freeform 44">
                <a:extLst>
                  <a:ext uri="{FF2B5EF4-FFF2-40B4-BE49-F238E27FC236}">
                    <a16:creationId xmlns:a16="http://schemas.microsoft.com/office/drawing/2014/main" xmlns="" id="{199E74F4-84B6-4979-831E-26792166FE3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664371" y="3860116"/>
                <a:ext cx="137794" cy="34061"/>
              </a:xfrm>
              <a:custGeom>
                <a:avLst/>
                <a:gdLst>
                  <a:gd name="T0" fmla="*/ 73 w 89"/>
                  <a:gd name="T1" fmla="*/ 0 h 22"/>
                  <a:gd name="T2" fmla="*/ 78 w 89"/>
                  <a:gd name="T3" fmla="*/ 0 h 22"/>
                  <a:gd name="T4" fmla="*/ 81 w 89"/>
                  <a:gd name="T5" fmla="*/ 0 h 22"/>
                  <a:gd name="T6" fmla="*/ 82 w 89"/>
                  <a:gd name="T7" fmla="*/ 0 h 22"/>
                  <a:gd name="T8" fmla="*/ 85 w 89"/>
                  <a:gd name="T9" fmla="*/ 1 h 22"/>
                  <a:gd name="T10" fmla="*/ 86 w 89"/>
                  <a:gd name="T11" fmla="*/ 1 h 22"/>
                  <a:gd name="T12" fmla="*/ 87 w 89"/>
                  <a:gd name="T13" fmla="*/ 1 h 22"/>
                  <a:gd name="T14" fmla="*/ 89 w 89"/>
                  <a:gd name="T15" fmla="*/ 3 h 22"/>
                  <a:gd name="T16" fmla="*/ 89 w 89"/>
                  <a:gd name="T17" fmla="*/ 4 h 22"/>
                  <a:gd name="T18" fmla="*/ 89 w 89"/>
                  <a:gd name="T19" fmla="*/ 5 h 22"/>
                  <a:gd name="T20" fmla="*/ 89 w 89"/>
                  <a:gd name="T21" fmla="*/ 7 h 22"/>
                  <a:gd name="T22" fmla="*/ 89 w 89"/>
                  <a:gd name="T23" fmla="*/ 7 h 22"/>
                  <a:gd name="T24" fmla="*/ 89 w 89"/>
                  <a:gd name="T25" fmla="*/ 7 h 22"/>
                  <a:gd name="T26" fmla="*/ 87 w 89"/>
                  <a:gd name="T27" fmla="*/ 8 h 22"/>
                  <a:gd name="T28" fmla="*/ 86 w 89"/>
                  <a:gd name="T29" fmla="*/ 9 h 22"/>
                  <a:gd name="T30" fmla="*/ 85 w 89"/>
                  <a:gd name="T31" fmla="*/ 11 h 22"/>
                  <a:gd name="T32" fmla="*/ 82 w 89"/>
                  <a:gd name="T33" fmla="*/ 13 h 22"/>
                  <a:gd name="T34" fmla="*/ 77 w 89"/>
                  <a:gd name="T35" fmla="*/ 16 h 22"/>
                  <a:gd name="T36" fmla="*/ 74 w 89"/>
                  <a:gd name="T37" fmla="*/ 17 h 22"/>
                  <a:gd name="T38" fmla="*/ 70 w 89"/>
                  <a:gd name="T39" fmla="*/ 18 h 22"/>
                  <a:gd name="T40" fmla="*/ 66 w 89"/>
                  <a:gd name="T41" fmla="*/ 20 h 22"/>
                  <a:gd name="T42" fmla="*/ 63 w 89"/>
                  <a:gd name="T43" fmla="*/ 21 h 22"/>
                  <a:gd name="T44" fmla="*/ 55 w 89"/>
                  <a:gd name="T45" fmla="*/ 22 h 22"/>
                  <a:gd name="T46" fmla="*/ 49 w 89"/>
                  <a:gd name="T47" fmla="*/ 22 h 22"/>
                  <a:gd name="T48" fmla="*/ 46 w 89"/>
                  <a:gd name="T49" fmla="*/ 22 h 22"/>
                  <a:gd name="T50" fmla="*/ 36 w 89"/>
                  <a:gd name="T51" fmla="*/ 21 h 22"/>
                  <a:gd name="T52" fmla="*/ 29 w 89"/>
                  <a:gd name="T53" fmla="*/ 20 h 22"/>
                  <a:gd name="T54" fmla="*/ 21 w 89"/>
                  <a:gd name="T55" fmla="*/ 18 h 22"/>
                  <a:gd name="T56" fmla="*/ 18 w 89"/>
                  <a:gd name="T57" fmla="*/ 17 h 22"/>
                  <a:gd name="T58" fmla="*/ 14 w 89"/>
                  <a:gd name="T59" fmla="*/ 16 h 22"/>
                  <a:gd name="T60" fmla="*/ 9 w 89"/>
                  <a:gd name="T61" fmla="*/ 13 h 22"/>
                  <a:gd name="T62" fmla="*/ 5 w 89"/>
                  <a:gd name="T63" fmla="*/ 12 h 22"/>
                  <a:gd name="T64" fmla="*/ 4 w 89"/>
                  <a:gd name="T65" fmla="*/ 11 h 22"/>
                  <a:gd name="T66" fmla="*/ 2 w 89"/>
                  <a:gd name="T67" fmla="*/ 9 h 22"/>
                  <a:gd name="T68" fmla="*/ 1 w 89"/>
                  <a:gd name="T69" fmla="*/ 9 h 22"/>
                  <a:gd name="T70" fmla="*/ 1 w 89"/>
                  <a:gd name="T71" fmla="*/ 8 h 22"/>
                  <a:gd name="T72" fmla="*/ 0 w 89"/>
                  <a:gd name="T73" fmla="*/ 7 h 22"/>
                  <a:gd name="T74" fmla="*/ 1 w 89"/>
                  <a:gd name="T75" fmla="*/ 5 h 22"/>
                  <a:gd name="T76" fmla="*/ 1 w 89"/>
                  <a:gd name="T77" fmla="*/ 5 h 22"/>
                  <a:gd name="T78" fmla="*/ 2 w 89"/>
                  <a:gd name="T79" fmla="*/ 4 h 22"/>
                  <a:gd name="T80" fmla="*/ 4 w 89"/>
                  <a:gd name="T81" fmla="*/ 4 h 22"/>
                  <a:gd name="T82" fmla="*/ 4 w 89"/>
                  <a:gd name="T83" fmla="*/ 4 h 22"/>
                  <a:gd name="T84" fmla="*/ 6 w 89"/>
                  <a:gd name="T85" fmla="*/ 4 h 22"/>
                  <a:gd name="T86" fmla="*/ 11 w 89"/>
                  <a:gd name="T87" fmla="*/ 4 h 22"/>
                  <a:gd name="T88" fmla="*/ 17 w 89"/>
                  <a:gd name="T89" fmla="*/ 4 h 22"/>
                  <a:gd name="T90" fmla="*/ 19 w 89"/>
                  <a:gd name="T91" fmla="*/ 4 h 22"/>
                  <a:gd name="T92" fmla="*/ 23 w 89"/>
                  <a:gd name="T93" fmla="*/ 4 h 22"/>
                  <a:gd name="T94" fmla="*/ 30 w 89"/>
                  <a:gd name="T95" fmla="*/ 3 h 22"/>
                  <a:gd name="T96" fmla="*/ 38 w 89"/>
                  <a:gd name="T97" fmla="*/ 3 h 22"/>
                  <a:gd name="T98" fmla="*/ 46 w 89"/>
                  <a:gd name="T99" fmla="*/ 3 h 22"/>
                  <a:gd name="T100" fmla="*/ 48 w 89"/>
                  <a:gd name="T101" fmla="*/ 3 h 22"/>
                  <a:gd name="T102" fmla="*/ 52 w 89"/>
                  <a:gd name="T103" fmla="*/ 1 h 22"/>
                  <a:gd name="T104" fmla="*/ 60 w 89"/>
                  <a:gd name="T105" fmla="*/ 1 h 22"/>
                  <a:gd name="T106" fmla="*/ 66 w 89"/>
                  <a:gd name="T107" fmla="*/ 0 h 22"/>
                  <a:gd name="T108" fmla="*/ 73 w 89"/>
                  <a:gd name="T109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89" h="22">
                    <a:moveTo>
                      <a:pt x="73" y="0"/>
                    </a:moveTo>
                    <a:lnTo>
                      <a:pt x="78" y="0"/>
                    </a:lnTo>
                    <a:lnTo>
                      <a:pt x="81" y="0"/>
                    </a:lnTo>
                    <a:lnTo>
                      <a:pt x="82" y="0"/>
                    </a:lnTo>
                    <a:lnTo>
                      <a:pt x="85" y="1"/>
                    </a:lnTo>
                    <a:lnTo>
                      <a:pt x="86" y="1"/>
                    </a:lnTo>
                    <a:lnTo>
                      <a:pt x="87" y="1"/>
                    </a:lnTo>
                    <a:lnTo>
                      <a:pt x="89" y="3"/>
                    </a:lnTo>
                    <a:lnTo>
                      <a:pt x="89" y="4"/>
                    </a:lnTo>
                    <a:lnTo>
                      <a:pt x="89" y="5"/>
                    </a:lnTo>
                    <a:lnTo>
                      <a:pt x="89" y="7"/>
                    </a:lnTo>
                    <a:lnTo>
                      <a:pt x="89" y="7"/>
                    </a:lnTo>
                    <a:lnTo>
                      <a:pt x="89" y="7"/>
                    </a:lnTo>
                    <a:lnTo>
                      <a:pt x="87" y="8"/>
                    </a:lnTo>
                    <a:lnTo>
                      <a:pt x="86" y="9"/>
                    </a:lnTo>
                    <a:lnTo>
                      <a:pt x="85" y="11"/>
                    </a:lnTo>
                    <a:lnTo>
                      <a:pt x="82" y="13"/>
                    </a:lnTo>
                    <a:lnTo>
                      <a:pt x="77" y="16"/>
                    </a:lnTo>
                    <a:lnTo>
                      <a:pt x="74" y="17"/>
                    </a:lnTo>
                    <a:lnTo>
                      <a:pt x="70" y="18"/>
                    </a:lnTo>
                    <a:lnTo>
                      <a:pt x="66" y="20"/>
                    </a:lnTo>
                    <a:lnTo>
                      <a:pt x="63" y="21"/>
                    </a:lnTo>
                    <a:lnTo>
                      <a:pt x="55" y="22"/>
                    </a:lnTo>
                    <a:lnTo>
                      <a:pt x="49" y="22"/>
                    </a:lnTo>
                    <a:lnTo>
                      <a:pt x="46" y="22"/>
                    </a:lnTo>
                    <a:lnTo>
                      <a:pt x="36" y="21"/>
                    </a:lnTo>
                    <a:lnTo>
                      <a:pt x="29" y="20"/>
                    </a:lnTo>
                    <a:lnTo>
                      <a:pt x="21" y="18"/>
                    </a:lnTo>
                    <a:lnTo>
                      <a:pt x="18" y="17"/>
                    </a:lnTo>
                    <a:lnTo>
                      <a:pt x="14" y="16"/>
                    </a:lnTo>
                    <a:lnTo>
                      <a:pt x="9" y="13"/>
                    </a:lnTo>
                    <a:lnTo>
                      <a:pt x="5" y="12"/>
                    </a:lnTo>
                    <a:lnTo>
                      <a:pt x="4" y="11"/>
                    </a:lnTo>
                    <a:lnTo>
                      <a:pt x="2" y="9"/>
                    </a:lnTo>
                    <a:lnTo>
                      <a:pt x="1" y="9"/>
                    </a:lnTo>
                    <a:lnTo>
                      <a:pt x="1" y="8"/>
                    </a:lnTo>
                    <a:lnTo>
                      <a:pt x="0" y="7"/>
                    </a:lnTo>
                    <a:lnTo>
                      <a:pt x="1" y="5"/>
                    </a:lnTo>
                    <a:lnTo>
                      <a:pt x="1" y="5"/>
                    </a:lnTo>
                    <a:lnTo>
                      <a:pt x="2" y="4"/>
                    </a:lnTo>
                    <a:lnTo>
                      <a:pt x="4" y="4"/>
                    </a:lnTo>
                    <a:lnTo>
                      <a:pt x="4" y="4"/>
                    </a:lnTo>
                    <a:lnTo>
                      <a:pt x="6" y="4"/>
                    </a:lnTo>
                    <a:lnTo>
                      <a:pt x="11" y="4"/>
                    </a:lnTo>
                    <a:lnTo>
                      <a:pt x="17" y="4"/>
                    </a:lnTo>
                    <a:lnTo>
                      <a:pt x="19" y="4"/>
                    </a:lnTo>
                    <a:lnTo>
                      <a:pt x="23" y="4"/>
                    </a:lnTo>
                    <a:lnTo>
                      <a:pt x="30" y="3"/>
                    </a:lnTo>
                    <a:lnTo>
                      <a:pt x="38" y="3"/>
                    </a:lnTo>
                    <a:lnTo>
                      <a:pt x="46" y="3"/>
                    </a:lnTo>
                    <a:lnTo>
                      <a:pt x="48" y="3"/>
                    </a:lnTo>
                    <a:lnTo>
                      <a:pt x="52" y="1"/>
                    </a:lnTo>
                    <a:lnTo>
                      <a:pt x="60" y="1"/>
                    </a:lnTo>
                    <a:lnTo>
                      <a:pt x="66" y="0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rgbClr val="F92C5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1" name="Freeform 45">
                <a:extLst>
                  <a:ext uri="{FF2B5EF4-FFF2-40B4-BE49-F238E27FC236}">
                    <a16:creationId xmlns:a16="http://schemas.microsoft.com/office/drawing/2014/main" xmlns="" id="{D6FFB440-02BC-4506-868C-65CDAA3FE18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555995" y="3336812"/>
                <a:ext cx="541883" cy="436603"/>
              </a:xfrm>
              <a:custGeom>
                <a:avLst/>
                <a:gdLst>
                  <a:gd name="T0" fmla="*/ 127 w 350"/>
                  <a:gd name="T1" fmla="*/ 11 h 282"/>
                  <a:gd name="T2" fmla="*/ 137 w 350"/>
                  <a:gd name="T3" fmla="*/ 36 h 282"/>
                  <a:gd name="T4" fmla="*/ 153 w 350"/>
                  <a:gd name="T5" fmla="*/ 37 h 282"/>
                  <a:gd name="T6" fmla="*/ 193 w 350"/>
                  <a:gd name="T7" fmla="*/ 28 h 282"/>
                  <a:gd name="T8" fmla="*/ 233 w 350"/>
                  <a:gd name="T9" fmla="*/ 29 h 282"/>
                  <a:gd name="T10" fmla="*/ 264 w 350"/>
                  <a:gd name="T11" fmla="*/ 28 h 282"/>
                  <a:gd name="T12" fmla="*/ 282 w 350"/>
                  <a:gd name="T13" fmla="*/ 19 h 282"/>
                  <a:gd name="T14" fmla="*/ 286 w 350"/>
                  <a:gd name="T15" fmla="*/ 28 h 282"/>
                  <a:gd name="T16" fmla="*/ 288 w 350"/>
                  <a:gd name="T17" fmla="*/ 46 h 282"/>
                  <a:gd name="T18" fmla="*/ 292 w 350"/>
                  <a:gd name="T19" fmla="*/ 59 h 282"/>
                  <a:gd name="T20" fmla="*/ 315 w 350"/>
                  <a:gd name="T21" fmla="*/ 71 h 282"/>
                  <a:gd name="T22" fmla="*/ 340 w 350"/>
                  <a:gd name="T23" fmla="*/ 78 h 282"/>
                  <a:gd name="T24" fmla="*/ 350 w 350"/>
                  <a:gd name="T25" fmla="*/ 79 h 282"/>
                  <a:gd name="T26" fmla="*/ 346 w 350"/>
                  <a:gd name="T27" fmla="*/ 95 h 282"/>
                  <a:gd name="T28" fmla="*/ 332 w 350"/>
                  <a:gd name="T29" fmla="*/ 114 h 282"/>
                  <a:gd name="T30" fmla="*/ 322 w 350"/>
                  <a:gd name="T31" fmla="*/ 122 h 282"/>
                  <a:gd name="T32" fmla="*/ 335 w 350"/>
                  <a:gd name="T33" fmla="*/ 133 h 282"/>
                  <a:gd name="T34" fmla="*/ 348 w 350"/>
                  <a:gd name="T35" fmla="*/ 152 h 282"/>
                  <a:gd name="T36" fmla="*/ 331 w 350"/>
                  <a:gd name="T37" fmla="*/ 153 h 282"/>
                  <a:gd name="T38" fmla="*/ 335 w 350"/>
                  <a:gd name="T39" fmla="*/ 167 h 282"/>
                  <a:gd name="T40" fmla="*/ 331 w 350"/>
                  <a:gd name="T41" fmla="*/ 191 h 282"/>
                  <a:gd name="T42" fmla="*/ 320 w 350"/>
                  <a:gd name="T43" fmla="*/ 189 h 282"/>
                  <a:gd name="T44" fmla="*/ 314 w 350"/>
                  <a:gd name="T45" fmla="*/ 178 h 282"/>
                  <a:gd name="T46" fmla="*/ 297 w 350"/>
                  <a:gd name="T47" fmla="*/ 159 h 282"/>
                  <a:gd name="T48" fmla="*/ 269 w 350"/>
                  <a:gd name="T49" fmla="*/ 144 h 282"/>
                  <a:gd name="T50" fmla="*/ 276 w 350"/>
                  <a:gd name="T51" fmla="*/ 153 h 282"/>
                  <a:gd name="T52" fmla="*/ 294 w 350"/>
                  <a:gd name="T53" fmla="*/ 169 h 282"/>
                  <a:gd name="T54" fmla="*/ 264 w 350"/>
                  <a:gd name="T55" fmla="*/ 173 h 282"/>
                  <a:gd name="T56" fmla="*/ 223 w 350"/>
                  <a:gd name="T57" fmla="*/ 174 h 282"/>
                  <a:gd name="T58" fmla="*/ 180 w 350"/>
                  <a:gd name="T59" fmla="*/ 165 h 282"/>
                  <a:gd name="T60" fmla="*/ 165 w 350"/>
                  <a:gd name="T61" fmla="*/ 156 h 282"/>
                  <a:gd name="T62" fmla="*/ 170 w 350"/>
                  <a:gd name="T63" fmla="*/ 169 h 282"/>
                  <a:gd name="T64" fmla="*/ 171 w 350"/>
                  <a:gd name="T65" fmla="*/ 189 h 282"/>
                  <a:gd name="T66" fmla="*/ 154 w 350"/>
                  <a:gd name="T67" fmla="*/ 185 h 282"/>
                  <a:gd name="T68" fmla="*/ 130 w 350"/>
                  <a:gd name="T69" fmla="*/ 180 h 282"/>
                  <a:gd name="T70" fmla="*/ 120 w 350"/>
                  <a:gd name="T71" fmla="*/ 176 h 282"/>
                  <a:gd name="T72" fmla="*/ 123 w 350"/>
                  <a:gd name="T73" fmla="*/ 195 h 282"/>
                  <a:gd name="T74" fmla="*/ 119 w 350"/>
                  <a:gd name="T75" fmla="*/ 220 h 282"/>
                  <a:gd name="T76" fmla="*/ 112 w 350"/>
                  <a:gd name="T77" fmla="*/ 216 h 282"/>
                  <a:gd name="T78" fmla="*/ 100 w 350"/>
                  <a:gd name="T79" fmla="*/ 198 h 282"/>
                  <a:gd name="T80" fmla="*/ 102 w 350"/>
                  <a:gd name="T81" fmla="*/ 210 h 282"/>
                  <a:gd name="T82" fmla="*/ 102 w 350"/>
                  <a:gd name="T83" fmla="*/ 239 h 282"/>
                  <a:gd name="T84" fmla="*/ 91 w 350"/>
                  <a:gd name="T85" fmla="*/ 270 h 282"/>
                  <a:gd name="T86" fmla="*/ 77 w 350"/>
                  <a:gd name="T87" fmla="*/ 282 h 282"/>
                  <a:gd name="T88" fmla="*/ 64 w 350"/>
                  <a:gd name="T89" fmla="*/ 278 h 282"/>
                  <a:gd name="T90" fmla="*/ 45 w 350"/>
                  <a:gd name="T91" fmla="*/ 258 h 282"/>
                  <a:gd name="T92" fmla="*/ 30 w 350"/>
                  <a:gd name="T93" fmla="*/ 232 h 282"/>
                  <a:gd name="T94" fmla="*/ 24 w 350"/>
                  <a:gd name="T95" fmla="*/ 203 h 282"/>
                  <a:gd name="T96" fmla="*/ 18 w 350"/>
                  <a:gd name="T97" fmla="*/ 186 h 282"/>
                  <a:gd name="T98" fmla="*/ 5 w 350"/>
                  <a:gd name="T99" fmla="*/ 176 h 282"/>
                  <a:gd name="T100" fmla="*/ 0 w 350"/>
                  <a:gd name="T101" fmla="*/ 164 h 282"/>
                  <a:gd name="T102" fmla="*/ 22 w 350"/>
                  <a:gd name="T103" fmla="*/ 156 h 282"/>
                  <a:gd name="T104" fmla="*/ 48 w 350"/>
                  <a:gd name="T105" fmla="*/ 143 h 282"/>
                  <a:gd name="T106" fmla="*/ 40 w 350"/>
                  <a:gd name="T107" fmla="*/ 113 h 282"/>
                  <a:gd name="T108" fmla="*/ 48 w 350"/>
                  <a:gd name="T109" fmla="*/ 84 h 282"/>
                  <a:gd name="T110" fmla="*/ 76 w 350"/>
                  <a:gd name="T111" fmla="*/ 55 h 282"/>
                  <a:gd name="T112" fmla="*/ 102 w 350"/>
                  <a:gd name="T113" fmla="*/ 32 h 282"/>
                  <a:gd name="T114" fmla="*/ 117 w 350"/>
                  <a:gd name="T115" fmla="*/ 9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50" h="282">
                    <a:moveTo>
                      <a:pt x="119" y="0"/>
                    </a:moveTo>
                    <a:lnTo>
                      <a:pt x="127" y="11"/>
                    </a:lnTo>
                    <a:lnTo>
                      <a:pt x="133" y="23"/>
                    </a:lnTo>
                    <a:lnTo>
                      <a:pt x="137" y="36"/>
                    </a:lnTo>
                    <a:lnTo>
                      <a:pt x="136" y="50"/>
                    </a:lnTo>
                    <a:lnTo>
                      <a:pt x="153" y="37"/>
                    </a:lnTo>
                    <a:lnTo>
                      <a:pt x="172" y="30"/>
                    </a:lnTo>
                    <a:lnTo>
                      <a:pt x="193" y="28"/>
                    </a:lnTo>
                    <a:lnTo>
                      <a:pt x="216" y="28"/>
                    </a:lnTo>
                    <a:lnTo>
                      <a:pt x="233" y="29"/>
                    </a:lnTo>
                    <a:lnTo>
                      <a:pt x="250" y="29"/>
                    </a:lnTo>
                    <a:lnTo>
                      <a:pt x="264" y="28"/>
                    </a:lnTo>
                    <a:lnTo>
                      <a:pt x="274" y="24"/>
                    </a:lnTo>
                    <a:lnTo>
                      <a:pt x="282" y="19"/>
                    </a:lnTo>
                    <a:lnTo>
                      <a:pt x="284" y="21"/>
                    </a:lnTo>
                    <a:lnTo>
                      <a:pt x="286" y="28"/>
                    </a:lnTo>
                    <a:lnTo>
                      <a:pt x="288" y="36"/>
                    </a:lnTo>
                    <a:lnTo>
                      <a:pt x="288" y="46"/>
                    </a:lnTo>
                    <a:lnTo>
                      <a:pt x="282" y="57"/>
                    </a:lnTo>
                    <a:lnTo>
                      <a:pt x="292" y="59"/>
                    </a:lnTo>
                    <a:lnTo>
                      <a:pt x="303" y="64"/>
                    </a:lnTo>
                    <a:lnTo>
                      <a:pt x="315" y="71"/>
                    </a:lnTo>
                    <a:lnTo>
                      <a:pt x="328" y="76"/>
                    </a:lnTo>
                    <a:lnTo>
                      <a:pt x="340" y="78"/>
                    </a:lnTo>
                    <a:lnTo>
                      <a:pt x="350" y="76"/>
                    </a:lnTo>
                    <a:lnTo>
                      <a:pt x="350" y="79"/>
                    </a:lnTo>
                    <a:lnTo>
                      <a:pt x="349" y="85"/>
                    </a:lnTo>
                    <a:lnTo>
                      <a:pt x="346" y="95"/>
                    </a:lnTo>
                    <a:lnTo>
                      <a:pt x="340" y="105"/>
                    </a:lnTo>
                    <a:lnTo>
                      <a:pt x="332" y="114"/>
                    </a:lnTo>
                    <a:lnTo>
                      <a:pt x="319" y="122"/>
                    </a:lnTo>
                    <a:lnTo>
                      <a:pt x="322" y="122"/>
                    </a:lnTo>
                    <a:lnTo>
                      <a:pt x="328" y="126"/>
                    </a:lnTo>
                    <a:lnTo>
                      <a:pt x="335" y="133"/>
                    </a:lnTo>
                    <a:lnTo>
                      <a:pt x="343" y="140"/>
                    </a:lnTo>
                    <a:lnTo>
                      <a:pt x="348" y="152"/>
                    </a:lnTo>
                    <a:lnTo>
                      <a:pt x="329" y="151"/>
                    </a:lnTo>
                    <a:lnTo>
                      <a:pt x="331" y="153"/>
                    </a:lnTo>
                    <a:lnTo>
                      <a:pt x="333" y="159"/>
                    </a:lnTo>
                    <a:lnTo>
                      <a:pt x="335" y="167"/>
                    </a:lnTo>
                    <a:lnTo>
                      <a:pt x="335" y="178"/>
                    </a:lnTo>
                    <a:lnTo>
                      <a:pt x="331" y="191"/>
                    </a:lnTo>
                    <a:lnTo>
                      <a:pt x="322" y="207"/>
                    </a:lnTo>
                    <a:lnTo>
                      <a:pt x="320" y="189"/>
                    </a:lnTo>
                    <a:lnTo>
                      <a:pt x="318" y="186"/>
                    </a:lnTo>
                    <a:lnTo>
                      <a:pt x="314" y="178"/>
                    </a:lnTo>
                    <a:lnTo>
                      <a:pt x="306" y="169"/>
                    </a:lnTo>
                    <a:lnTo>
                      <a:pt x="297" y="159"/>
                    </a:lnTo>
                    <a:lnTo>
                      <a:pt x="284" y="150"/>
                    </a:lnTo>
                    <a:lnTo>
                      <a:pt x="269" y="144"/>
                    </a:lnTo>
                    <a:lnTo>
                      <a:pt x="272" y="147"/>
                    </a:lnTo>
                    <a:lnTo>
                      <a:pt x="276" y="153"/>
                    </a:lnTo>
                    <a:lnTo>
                      <a:pt x="284" y="163"/>
                    </a:lnTo>
                    <a:lnTo>
                      <a:pt x="294" y="169"/>
                    </a:lnTo>
                    <a:lnTo>
                      <a:pt x="281" y="172"/>
                    </a:lnTo>
                    <a:lnTo>
                      <a:pt x="264" y="173"/>
                    </a:lnTo>
                    <a:lnTo>
                      <a:pt x="244" y="176"/>
                    </a:lnTo>
                    <a:lnTo>
                      <a:pt x="223" y="174"/>
                    </a:lnTo>
                    <a:lnTo>
                      <a:pt x="201" y="172"/>
                    </a:lnTo>
                    <a:lnTo>
                      <a:pt x="180" y="165"/>
                    </a:lnTo>
                    <a:lnTo>
                      <a:pt x="163" y="155"/>
                    </a:lnTo>
                    <a:lnTo>
                      <a:pt x="165" y="156"/>
                    </a:lnTo>
                    <a:lnTo>
                      <a:pt x="167" y="163"/>
                    </a:lnTo>
                    <a:lnTo>
                      <a:pt x="170" y="169"/>
                    </a:lnTo>
                    <a:lnTo>
                      <a:pt x="172" y="180"/>
                    </a:lnTo>
                    <a:lnTo>
                      <a:pt x="171" y="189"/>
                    </a:lnTo>
                    <a:lnTo>
                      <a:pt x="165" y="186"/>
                    </a:lnTo>
                    <a:lnTo>
                      <a:pt x="154" y="185"/>
                    </a:lnTo>
                    <a:lnTo>
                      <a:pt x="142" y="184"/>
                    </a:lnTo>
                    <a:lnTo>
                      <a:pt x="130" y="180"/>
                    </a:lnTo>
                    <a:lnTo>
                      <a:pt x="119" y="173"/>
                    </a:lnTo>
                    <a:lnTo>
                      <a:pt x="120" y="176"/>
                    </a:lnTo>
                    <a:lnTo>
                      <a:pt x="121" y="184"/>
                    </a:lnTo>
                    <a:lnTo>
                      <a:pt x="123" y="195"/>
                    </a:lnTo>
                    <a:lnTo>
                      <a:pt x="121" y="208"/>
                    </a:lnTo>
                    <a:lnTo>
                      <a:pt x="119" y="220"/>
                    </a:lnTo>
                    <a:lnTo>
                      <a:pt x="117" y="220"/>
                    </a:lnTo>
                    <a:lnTo>
                      <a:pt x="112" y="216"/>
                    </a:lnTo>
                    <a:lnTo>
                      <a:pt x="106" y="208"/>
                    </a:lnTo>
                    <a:lnTo>
                      <a:pt x="100" y="198"/>
                    </a:lnTo>
                    <a:lnTo>
                      <a:pt x="102" y="202"/>
                    </a:lnTo>
                    <a:lnTo>
                      <a:pt x="102" y="210"/>
                    </a:lnTo>
                    <a:lnTo>
                      <a:pt x="103" y="223"/>
                    </a:lnTo>
                    <a:lnTo>
                      <a:pt x="102" y="239"/>
                    </a:lnTo>
                    <a:lnTo>
                      <a:pt x="98" y="254"/>
                    </a:lnTo>
                    <a:lnTo>
                      <a:pt x="91" y="270"/>
                    </a:lnTo>
                    <a:lnTo>
                      <a:pt x="79" y="282"/>
                    </a:lnTo>
                    <a:lnTo>
                      <a:pt x="77" y="282"/>
                    </a:lnTo>
                    <a:lnTo>
                      <a:pt x="72" y="282"/>
                    </a:lnTo>
                    <a:lnTo>
                      <a:pt x="64" y="278"/>
                    </a:lnTo>
                    <a:lnTo>
                      <a:pt x="55" y="271"/>
                    </a:lnTo>
                    <a:lnTo>
                      <a:pt x="45" y="258"/>
                    </a:lnTo>
                    <a:lnTo>
                      <a:pt x="36" y="245"/>
                    </a:lnTo>
                    <a:lnTo>
                      <a:pt x="30" y="232"/>
                    </a:lnTo>
                    <a:lnTo>
                      <a:pt x="26" y="219"/>
                    </a:lnTo>
                    <a:lnTo>
                      <a:pt x="24" y="203"/>
                    </a:lnTo>
                    <a:lnTo>
                      <a:pt x="27" y="185"/>
                    </a:lnTo>
                    <a:lnTo>
                      <a:pt x="18" y="186"/>
                    </a:lnTo>
                    <a:lnTo>
                      <a:pt x="10" y="182"/>
                    </a:lnTo>
                    <a:lnTo>
                      <a:pt x="5" y="176"/>
                    </a:lnTo>
                    <a:lnTo>
                      <a:pt x="1" y="169"/>
                    </a:lnTo>
                    <a:lnTo>
                      <a:pt x="0" y="164"/>
                    </a:lnTo>
                    <a:lnTo>
                      <a:pt x="11" y="161"/>
                    </a:lnTo>
                    <a:lnTo>
                      <a:pt x="22" y="156"/>
                    </a:lnTo>
                    <a:lnTo>
                      <a:pt x="35" y="148"/>
                    </a:lnTo>
                    <a:lnTo>
                      <a:pt x="48" y="143"/>
                    </a:lnTo>
                    <a:lnTo>
                      <a:pt x="43" y="129"/>
                    </a:lnTo>
                    <a:lnTo>
                      <a:pt x="40" y="113"/>
                    </a:lnTo>
                    <a:lnTo>
                      <a:pt x="41" y="98"/>
                    </a:lnTo>
                    <a:lnTo>
                      <a:pt x="48" y="84"/>
                    </a:lnTo>
                    <a:lnTo>
                      <a:pt x="61" y="68"/>
                    </a:lnTo>
                    <a:lnTo>
                      <a:pt x="76" y="55"/>
                    </a:lnTo>
                    <a:lnTo>
                      <a:pt x="89" y="44"/>
                    </a:lnTo>
                    <a:lnTo>
                      <a:pt x="102" y="32"/>
                    </a:lnTo>
                    <a:lnTo>
                      <a:pt x="111" y="20"/>
                    </a:lnTo>
                    <a:lnTo>
                      <a:pt x="117" y="9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rgbClr val="E3BE1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2" name="Freeform 46">
                <a:extLst>
                  <a:ext uri="{FF2B5EF4-FFF2-40B4-BE49-F238E27FC236}">
                    <a16:creationId xmlns:a16="http://schemas.microsoft.com/office/drawing/2014/main" xmlns="" id="{5C8F2E42-1958-4C15-9E75-47E0E86081C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949248" y="3717678"/>
                <a:ext cx="86701" cy="126955"/>
              </a:xfrm>
              <a:custGeom>
                <a:avLst/>
                <a:gdLst>
                  <a:gd name="T0" fmla="*/ 21 w 56"/>
                  <a:gd name="T1" fmla="*/ 0 h 82"/>
                  <a:gd name="T2" fmla="*/ 33 w 56"/>
                  <a:gd name="T3" fmla="*/ 2 h 82"/>
                  <a:gd name="T4" fmla="*/ 43 w 56"/>
                  <a:gd name="T5" fmla="*/ 10 h 82"/>
                  <a:gd name="T6" fmla="*/ 51 w 56"/>
                  <a:gd name="T7" fmla="*/ 21 h 82"/>
                  <a:gd name="T8" fmla="*/ 56 w 56"/>
                  <a:gd name="T9" fmla="*/ 36 h 82"/>
                  <a:gd name="T10" fmla="*/ 56 w 56"/>
                  <a:gd name="T11" fmla="*/ 51 h 82"/>
                  <a:gd name="T12" fmla="*/ 53 w 56"/>
                  <a:gd name="T13" fmla="*/ 66 h 82"/>
                  <a:gd name="T14" fmla="*/ 46 w 56"/>
                  <a:gd name="T15" fmla="*/ 76 h 82"/>
                  <a:gd name="T16" fmla="*/ 36 w 56"/>
                  <a:gd name="T17" fmla="*/ 82 h 82"/>
                  <a:gd name="T18" fmla="*/ 25 w 56"/>
                  <a:gd name="T19" fmla="*/ 80 h 82"/>
                  <a:gd name="T20" fmla="*/ 15 w 56"/>
                  <a:gd name="T21" fmla="*/ 72 h 82"/>
                  <a:gd name="T22" fmla="*/ 5 w 56"/>
                  <a:gd name="T23" fmla="*/ 61 h 82"/>
                  <a:gd name="T24" fmla="*/ 1 w 56"/>
                  <a:gd name="T25" fmla="*/ 46 h 82"/>
                  <a:gd name="T26" fmla="*/ 0 w 56"/>
                  <a:gd name="T27" fmla="*/ 31 h 82"/>
                  <a:gd name="T28" fmla="*/ 4 w 56"/>
                  <a:gd name="T29" fmla="*/ 16 h 82"/>
                  <a:gd name="T30" fmla="*/ 11 w 56"/>
                  <a:gd name="T31" fmla="*/ 6 h 82"/>
                  <a:gd name="T32" fmla="*/ 21 w 56"/>
                  <a:gd name="T3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6" h="82">
                    <a:moveTo>
                      <a:pt x="21" y="0"/>
                    </a:moveTo>
                    <a:lnTo>
                      <a:pt x="33" y="2"/>
                    </a:lnTo>
                    <a:lnTo>
                      <a:pt x="43" y="10"/>
                    </a:lnTo>
                    <a:lnTo>
                      <a:pt x="51" y="21"/>
                    </a:lnTo>
                    <a:lnTo>
                      <a:pt x="56" y="36"/>
                    </a:lnTo>
                    <a:lnTo>
                      <a:pt x="56" y="51"/>
                    </a:lnTo>
                    <a:lnTo>
                      <a:pt x="53" y="66"/>
                    </a:lnTo>
                    <a:lnTo>
                      <a:pt x="46" y="76"/>
                    </a:lnTo>
                    <a:lnTo>
                      <a:pt x="36" y="82"/>
                    </a:lnTo>
                    <a:lnTo>
                      <a:pt x="25" y="80"/>
                    </a:lnTo>
                    <a:lnTo>
                      <a:pt x="15" y="72"/>
                    </a:lnTo>
                    <a:lnTo>
                      <a:pt x="5" y="61"/>
                    </a:lnTo>
                    <a:lnTo>
                      <a:pt x="1" y="46"/>
                    </a:lnTo>
                    <a:lnTo>
                      <a:pt x="0" y="31"/>
                    </a:lnTo>
                    <a:lnTo>
                      <a:pt x="4" y="16"/>
                    </a:lnTo>
                    <a:lnTo>
                      <a:pt x="11" y="6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F8D1B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3" name="Freeform 47">
                <a:extLst>
                  <a:ext uri="{FF2B5EF4-FFF2-40B4-BE49-F238E27FC236}">
                    <a16:creationId xmlns:a16="http://schemas.microsoft.com/office/drawing/2014/main" xmlns="" id="{35C1827C-E1D6-45C3-9373-276CD094555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774297" y="4050549"/>
                <a:ext cx="34061" cy="373126"/>
              </a:xfrm>
              <a:custGeom>
                <a:avLst/>
                <a:gdLst>
                  <a:gd name="T0" fmla="*/ 9 w 22"/>
                  <a:gd name="T1" fmla="*/ 0 h 241"/>
                  <a:gd name="T2" fmla="*/ 19 w 22"/>
                  <a:gd name="T3" fmla="*/ 0 h 241"/>
                  <a:gd name="T4" fmla="*/ 19 w 22"/>
                  <a:gd name="T5" fmla="*/ 5 h 241"/>
                  <a:gd name="T6" fmla="*/ 21 w 22"/>
                  <a:gd name="T7" fmla="*/ 12 h 241"/>
                  <a:gd name="T8" fmla="*/ 21 w 22"/>
                  <a:gd name="T9" fmla="*/ 32 h 241"/>
                  <a:gd name="T10" fmla="*/ 22 w 22"/>
                  <a:gd name="T11" fmla="*/ 45 h 241"/>
                  <a:gd name="T12" fmla="*/ 22 w 22"/>
                  <a:gd name="T13" fmla="*/ 111 h 241"/>
                  <a:gd name="T14" fmla="*/ 19 w 22"/>
                  <a:gd name="T15" fmla="*/ 152 h 241"/>
                  <a:gd name="T16" fmla="*/ 17 w 22"/>
                  <a:gd name="T17" fmla="*/ 195 h 241"/>
                  <a:gd name="T18" fmla="*/ 10 w 22"/>
                  <a:gd name="T19" fmla="*/ 241 h 241"/>
                  <a:gd name="T20" fmla="*/ 0 w 22"/>
                  <a:gd name="T21" fmla="*/ 240 h 241"/>
                  <a:gd name="T22" fmla="*/ 6 w 22"/>
                  <a:gd name="T23" fmla="*/ 195 h 241"/>
                  <a:gd name="T24" fmla="*/ 9 w 22"/>
                  <a:gd name="T25" fmla="*/ 152 h 241"/>
                  <a:gd name="T26" fmla="*/ 12 w 22"/>
                  <a:gd name="T27" fmla="*/ 111 h 241"/>
                  <a:gd name="T28" fmla="*/ 12 w 22"/>
                  <a:gd name="T29" fmla="*/ 45 h 241"/>
                  <a:gd name="T30" fmla="*/ 10 w 22"/>
                  <a:gd name="T31" fmla="*/ 32 h 241"/>
                  <a:gd name="T32" fmla="*/ 10 w 22"/>
                  <a:gd name="T33" fmla="*/ 12 h 241"/>
                  <a:gd name="T34" fmla="*/ 9 w 22"/>
                  <a:gd name="T35" fmla="*/ 5 h 241"/>
                  <a:gd name="T36" fmla="*/ 9 w 22"/>
                  <a:gd name="T37" fmla="*/ 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" h="241">
                    <a:moveTo>
                      <a:pt x="9" y="0"/>
                    </a:moveTo>
                    <a:lnTo>
                      <a:pt x="19" y="0"/>
                    </a:lnTo>
                    <a:lnTo>
                      <a:pt x="19" y="5"/>
                    </a:lnTo>
                    <a:lnTo>
                      <a:pt x="21" y="12"/>
                    </a:lnTo>
                    <a:lnTo>
                      <a:pt x="21" y="32"/>
                    </a:lnTo>
                    <a:lnTo>
                      <a:pt x="22" y="45"/>
                    </a:lnTo>
                    <a:lnTo>
                      <a:pt x="22" y="111"/>
                    </a:lnTo>
                    <a:lnTo>
                      <a:pt x="19" y="152"/>
                    </a:lnTo>
                    <a:lnTo>
                      <a:pt x="17" y="195"/>
                    </a:lnTo>
                    <a:lnTo>
                      <a:pt x="10" y="241"/>
                    </a:lnTo>
                    <a:lnTo>
                      <a:pt x="0" y="240"/>
                    </a:lnTo>
                    <a:lnTo>
                      <a:pt x="6" y="195"/>
                    </a:lnTo>
                    <a:lnTo>
                      <a:pt x="9" y="152"/>
                    </a:lnTo>
                    <a:lnTo>
                      <a:pt x="12" y="111"/>
                    </a:lnTo>
                    <a:lnTo>
                      <a:pt x="12" y="45"/>
                    </a:lnTo>
                    <a:lnTo>
                      <a:pt x="10" y="32"/>
                    </a:lnTo>
                    <a:lnTo>
                      <a:pt x="10" y="12"/>
                    </a:lnTo>
                    <a:lnTo>
                      <a:pt x="9" y="5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4" name="Freeform 48">
                <a:extLst>
                  <a:ext uri="{FF2B5EF4-FFF2-40B4-BE49-F238E27FC236}">
                    <a16:creationId xmlns:a16="http://schemas.microsoft.com/office/drawing/2014/main" xmlns="" id="{DA33E040-E4B6-42DC-895B-BB2490A318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605539" y="4035066"/>
                <a:ext cx="123859" cy="366933"/>
              </a:xfrm>
              <a:custGeom>
                <a:avLst/>
                <a:gdLst>
                  <a:gd name="T0" fmla="*/ 8 w 80"/>
                  <a:gd name="T1" fmla="*/ 0 h 237"/>
                  <a:gd name="T2" fmla="*/ 9 w 80"/>
                  <a:gd name="T3" fmla="*/ 0 h 237"/>
                  <a:gd name="T4" fmla="*/ 10 w 80"/>
                  <a:gd name="T5" fmla="*/ 4 h 237"/>
                  <a:gd name="T6" fmla="*/ 14 w 80"/>
                  <a:gd name="T7" fmla="*/ 10 h 237"/>
                  <a:gd name="T8" fmla="*/ 18 w 80"/>
                  <a:gd name="T9" fmla="*/ 19 h 237"/>
                  <a:gd name="T10" fmla="*/ 23 w 80"/>
                  <a:gd name="T11" fmla="*/ 30 h 237"/>
                  <a:gd name="T12" fmla="*/ 30 w 80"/>
                  <a:gd name="T13" fmla="*/ 42 h 237"/>
                  <a:gd name="T14" fmla="*/ 36 w 80"/>
                  <a:gd name="T15" fmla="*/ 56 h 237"/>
                  <a:gd name="T16" fmla="*/ 43 w 80"/>
                  <a:gd name="T17" fmla="*/ 73 h 237"/>
                  <a:gd name="T18" fmla="*/ 44 w 80"/>
                  <a:gd name="T19" fmla="*/ 77 h 237"/>
                  <a:gd name="T20" fmla="*/ 51 w 80"/>
                  <a:gd name="T21" fmla="*/ 94 h 237"/>
                  <a:gd name="T22" fmla="*/ 57 w 80"/>
                  <a:gd name="T23" fmla="*/ 112 h 237"/>
                  <a:gd name="T24" fmla="*/ 68 w 80"/>
                  <a:gd name="T25" fmla="*/ 151 h 237"/>
                  <a:gd name="T26" fmla="*/ 76 w 80"/>
                  <a:gd name="T27" fmla="*/ 193 h 237"/>
                  <a:gd name="T28" fmla="*/ 78 w 80"/>
                  <a:gd name="T29" fmla="*/ 216 h 237"/>
                  <a:gd name="T30" fmla="*/ 80 w 80"/>
                  <a:gd name="T31" fmla="*/ 237 h 237"/>
                  <a:gd name="T32" fmla="*/ 69 w 80"/>
                  <a:gd name="T33" fmla="*/ 237 h 237"/>
                  <a:gd name="T34" fmla="*/ 68 w 80"/>
                  <a:gd name="T35" fmla="*/ 216 h 237"/>
                  <a:gd name="T36" fmla="*/ 65 w 80"/>
                  <a:gd name="T37" fmla="*/ 193 h 237"/>
                  <a:gd name="T38" fmla="*/ 57 w 80"/>
                  <a:gd name="T39" fmla="*/ 151 h 237"/>
                  <a:gd name="T40" fmla="*/ 47 w 80"/>
                  <a:gd name="T41" fmla="*/ 112 h 237"/>
                  <a:gd name="T42" fmla="*/ 40 w 80"/>
                  <a:gd name="T43" fmla="*/ 94 h 237"/>
                  <a:gd name="T44" fmla="*/ 35 w 80"/>
                  <a:gd name="T45" fmla="*/ 81 h 237"/>
                  <a:gd name="T46" fmla="*/ 35 w 80"/>
                  <a:gd name="T47" fmla="*/ 81 h 237"/>
                  <a:gd name="T48" fmla="*/ 29 w 80"/>
                  <a:gd name="T49" fmla="*/ 64 h 237"/>
                  <a:gd name="T50" fmla="*/ 22 w 80"/>
                  <a:gd name="T51" fmla="*/ 49 h 237"/>
                  <a:gd name="T52" fmla="*/ 16 w 80"/>
                  <a:gd name="T53" fmla="*/ 38 h 237"/>
                  <a:gd name="T54" fmla="*/ 10 w 80"/>
                  <a:gd name="T55" fmla="*/ 27 h 237"/>
                  <a:gd name="T56" fmla="*/ 6 w 80"/>
                  <a:gd name="T57" fmla="*/ 18 h 237"/>
                  <a:gd name="T58" fmla="*/ 2 w 80"/>
                  <a:gd name="T59" fmla="*/ 11 h 237"/>
                  <a:gd name="T60" fmla="*/ 1 w 80"/>
                  <a:gd name="T61" fmla="*/ 7 h 237"/>
                  <a:gd name="T62" fmla="*/ 0 w 80"/>
                  <a:gd name="T63" fmla="*/ 5 h 237"/>
                  <a:gd name="T64" fmla="*/ 8 w 80"/>
                  <a:gd name="T65" fmla="*/ 0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0" h="237">
                    <a:moveTo>
                      <a:pt x="8" y="0"/>
                    </a:moveTo>
                    <a:lnTo>
                      <a:pt x="9" y="0"/>
                    </a:lnTo>
                    <a:lnTo>
                      <a:pt x="10" y="4"/>
                    </a:lnTo>
                    <a:lnTo>
                      <a:pt x="14" y="10"/>
                    </a:lnTo>
                    <a:lnTo>
                      <a:pt x="18" y="19"/>
                    </a:lnTo>
                    <a:lnTo>
                      <a:pt x="23" y="30"/>
                    </a:lnTo>
                    <a:lnTo>
                      <a:pt x="30" y="42"/>
                    </a:lnTo>
                    <a:lnTo>
                      <a:pt x="36" y="56"/>
                    </a:lnTo>
                    <a:lnTo>
                      <a:pt x="43" y="73"/>
                    </a:lnTo>
                    <a:lnTo>
                      <a:pt x="44" y="77"/>
                    </a:lnTo>
                    <a:lnTo>
                      <a:pt x="51" y="94"/>
                    </a:lnTo>
                    <a:lnTo>
                      <a:pt x="57" y="112"/>
                    </a:lnTo>
                    <a:lnTo>
                      <a:pt x="68" y="151"/>
                    </a:lnTo>
                    <a:lnTo>
                      <a:pt x="76" y="193"/>
                    </a:lnTo>
                    <a:lnTo>
                      <a:pt x="78" y="216"/>
                    </a:lnTo>
                    <a:lnTo>
                      <a:pt x="80" y="237"/>
                    </a:lnTo>
                    <a:lnTo>
                      <a:pt x="69" y="237"/>
                    </a:lnTo>
                    <a:lnTo>
                      <a:pt x="68" y="216"/>
                    </a:lnTo>
                    <a:lnTo>
                      <a:pt x="65" y="193"/>
                    </a:lnTo>
                    <a:lnTo>
                      <a:pt x="57" y="151"/>
                    </a:lnTo>
                    <a:lnTo>
                      <a:pt x="47" y="112"/>
                    </a:lnTo>
                    <a:lnTo>
                      <a:pt x="40" y="94"/>
                    </a:lnTo>
                    <a:lnTo>
                      <a:pt x="35" y="81"/>
                    </a:lnTo>
                    <a:lnTo>
                      <a:pt x="35" y="81"/>
                    </a:lnTo>
                    <a:lnTo>
                      <a:pt x="29" y="64"/>
                    </a:lnTo>
                    <a:lnTo>
                      <a:pt x="22" y="49"/>
                    </a:lnTo>
                    <a:lnTo>
                      <a:pt x="16" y="38"/>
                    </a:lnTo>
                    <a:lnTo>
                      <a:pt x="10" y="27"/>
                    </a:lnTo>
                    <a:lnTo>
                      <a:pt x="6" y="18"/>
                    </a:lnTo>
                    <a:lnTo>
                      <a:pt x="2" y="11"/>
                    </a:lnTo>
                    <a:lnTo>
                      <a:pt x="1" y="7"/>
                    </a:lnTo>
                    <a:lnTo>
                      <a:pt x="0" y="5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5" name="Freeform 49">
                <a:extLst>
                  <a:ext uri="{FF2B5EF4-FFF2-40B4-BE49-F238E27FC236}">
                    <a16:creationId xmlns:a16="http://schemas.microsoft.com/office/drawing/2014/main" xmlns="" id="{1AB4842B-A2B6-42B7-9F29-22D355EFE1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484777" y="4626493"/>
                <a:ext cx="416476" cy="320486"/>
              </a:xfrm>
              <a:custGeom>
                <a:avLst/>
                <a:gdLst>
                  <a:gd name="T0" fmla="*/ 235 w 269"/>
                  <a:gd name="T1" fmla="*/ 0 h 207"/>
                  <a:gd name="T2" fmla="*/ 243 w 269"/>
                  <a:gd name="T3" fmla="*/ 23 h 207"/>
                  <a:gd name="T4" fmla="*/ 252 w 269"/>
                  <a:gd name="T5" fmla="*/ 40 h 207"/>
                  <a:gd name="T6" fmla="*/ 261 w 269"/>
                  <a:gd name="T7" fmla="*/ 52 h 207"/>
                  <a:gd name="T8" fmla="*/ 264 w 269"/>
                  <a:gd name="T9" fmla="*/ 94 h 207"/>
                  <a:gd name="T10" fmla="*/ 267 w 269"/>
                  <a:gd name="T11" fmla="*/ 133 h 207"/>
                  <a:gd name="T12" fmla="*/ 269 w 269"/>
                  <a:gd name="T13" fmla="*/ 166 h 207"/>
                  <a:gd name="T14" fmla="*/ 229 w 269"/>
                  <a:gd name="T15" fmla="*/ 182 h 207"/>
                  <a:gd name="T16" fmla="*/ 188 w 269"/>
                  <a:gd name="T17" fmla="*/ 194 h 207"/>
                  <a:gd name="T18" fmla="*/ 150 w 269"/>
                  <a:gd name="T19" fmla="*/ 201 h 207"/>
                  <a:gd name="T20" fmla="*/ 115 w 269"/>
                  <a:gd name="T21" fmla="*/ 205 h 207"/>
                  <a:gd name="T22" fmla="*/ 83 w 269"/>
                  <a:gd name="T23" fmla="*/ 207 h 207"/>
                  <a:gd name="T24" fmla="*/ 55 w 269"/>
                  <a:gd name="T25" fmla="*/ 207 h 207"/>
                  <a:gd name="T26" fmla="*/ 32 w 269"/>
                  <a:gd name="T27" fmla="*/ 205 h 207"/>
                  <a:gd name="T28" fmla="*/ 14 w 269"/>
                  <a:gd name="T29" fmla="*/ 203 h 207"/>
                  <a:gd name="T30" fmla="*/ 3 w 269"/>
                  <a:gd name="T31" fmla="*/ 201 h 207"/>
                  <a:gd name="T32" fmla="*/ 0 w 269"/>
                  <a:gd name="T33" fmla="*/ 200 h 207"/>
                  <a:gd name="T34" fmla="*/ 0 w 269"/>
                  <a:gd name="T35" fmla="*/ 136 h 207"/>
                  <a:gd name="T36" fmla="*/ 21 w 269"/>
                  <a:gd name="T37" fmla="*/ 120 h 207"/>
                  <a:gd name="T38" fmla="*/ 38 w 269"/>
                  <a:gd name="T39" fmla="*/ 103 h 207"/>
                  <a:gd name="T40" fmla="*/ 51 w 269"/>
                  <a:gd name="T41" fmla="*/ 85 h 207"/>
                  <a:gd name="T42" fmla="*/ 61 w 269"/>
                  <a:gd name="T43" fmla="*/ 68 h 207"/>
                  <a:gd name="T44" fmla="*/ 68 w 269"/>
                  <a:gd name="T45" fmla="*/ 51 h 207"/>
                  <a:gd name="T46" fmla="*/ 73 w 269"/>
                  <a:gd name="T47" fmla="*/ 38 h 207"/>
                  <a:gd name="T48" fmla="*/ 74 w 269"/>
                  <a:gd name="T49" fmla="*/ 29 h 207"/>
                  <a:gd name="T50" fmla="*/ 75 w 269"/>
                  <a:gd name="T51" fmla="*/ 25 h 207"/>
                  <a:gd name="T52" fmla="*/ 106 w 269"/>
                  <a:gd name="T53" fmla="*/ 22 h 207"/>
                  <a:gd name="T54" fmla="*/ 134 w 269"/>
                  <a:gd name="T55" fmla="*/ 18 h 207"/>
                  <a:gd name="T56" fmla="*/ 162 w 269"/>
                  <a:gd name="T57" fmla="*/ 14 h 207"/>
                  <a:gd name="T58" fmla="*/ 185 w 269"/>
                  <a:gd name="T59" fmla="*/ 10 h 207"/>
                  <a:gd name="T60" fmla="*/ 206 w 269"/>
                  <a:gd name="T61" fmla="*/ 6 h 207"/>
                  <a:gd name="T62" fmla="*/ 221 w 269"/>
                  <a:gd name="T63" fmla="*/ 4 h 207"/>
                  <a:gd name="T64" fmla="*/ 231 w 269"/>
                  <a:gd name="T65" fmla="*/ 1 h 207"/>
                  <a:gd name="T66" fmla="*/ 235 w 269"/>
                  <a:gd name="T67" fmla="*/ 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69" h="207">
                    <a:moveTo>
                      <a:pt x="235" y="0"/>
                    </a:moveTo>
                    <a:lnTo>
                      <a:pt x="243" y="23"/>
                    </a:lnTo>
                    <a:lnTo>
                      <a:pt x="252" y="40"/>
                    </a:lnTo>
                    <a:lnTo>
                      <a:pt x="261" y="52"/>
                    </a:lnTo>
                    <a:lnTo>
                      <a:pt x="264" y="94"/>
                    </a:lnTo>
                    <a:lnTo>
                      <a:pt x="267" y="133"/>
                    </a:lnTo>
                    <a:lnTo>
                      <a:pt x="269" y="166"/>
                    </a:lnTo>
                    <a:lnTo>
                      <a:pt x="229" y="182"/>
                    </a:lnTo>
                    <a:lnTo>
                      <a:pt x="188" y="194"/>
                    </a:lnTo>
                    <a:lnTo>
                      <a:pt x="150" y="201"/>
                    </a:lnTo>
                    <a:lnTo>
                      <a:pt x="115" y="205"/>
                    </a:lnTo>
                    <a:lnTo>
                      <a:pt x="83" y="207"/>
                    </a:lnTo>
                    <a:lnTo>
                      <a:pt x="55" y="207"/>
                    </a:lnTo>
                    <a:lnTo>
                      <a:pt x="32" y="205"/>
                    </a:lnTo>
                    <a:lnTo>
                      <a:pt x="14" y="203"/>
                    </a:lnTo>
                    <a:lnTo>
                      <a:pt x="3" y="201"/>
                    </a:lnTo>
                    <a:lnTo>
                      <a:pt x="0" y="200"/>
                    </a:lnTo>
                    <a:lnTo>
                      <a:pt x="0" y="136"/>
                    </a:lnTo>
                    <a:lnTo>
                      <a:pt x="21" y="120"/>
                    </a:lnTo>
                    <a:lnTo>
                      <a:pt x="38" y="103"/>
                    </a:lnTo>
                    <a:lnTo>
                      <a:pt x="51" y="85"/>
                    </a:lnTo>
                    <a:lnTo>
                      <a:pt x="61" y="68"/>
                    </a:lnTo>
                    <a:lnTo>
                      <a:pt x="68" y="51"/>
                    </a:lnTo>
                    <a:lnTo>
                      <a:pt x="73" y="38"/>
                    </a:lnTo>
                    <a:lnTo>
                      <a:pt x="74" y="29"/>
                    </a:lnTo>
                    <a:lnTo>
                      <a:pt x="75" y="25"/>
                    </a:lnTo>
                    <a:lnTo>
                      <a:pt x="106" y="22"/>
                    </a:lnTo>
                    <a:lnTo>
                      <a:pt x="134" y="18"/>
                    </a:lnTo>
                    <a:lnTo>
                      <a:pt x="162" y="14"/>
                    </a:lnTo>
                    <a:lnTo>
                      <a:pt x="185" y="10"/>
                    </a:lnTo>
                    <a:lnTo>
                      <a:pt x="206" y="6"/>
                    </a:lnTo>
                    <a:lnTo>
                      <a:pt x="221" y="4"/>
                    </a:lnTo>
                    <a:lnTo>
                      <a:pt x="231" y="1"/>
                    </a:lnTo>
                    <a:lnTo>
                      <a:pt x="235" y="0"/>
                    </a:lnTo>
                    <a:close/>
                  </a:path>
                </a:pathLst>
              </a:custGeom>
              <a:solidFill>
                <a:srgbClr val="CDFCF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6" name="Freeform 50">
                <a:extLst>
                  <a:ext uri="{FF2B5EF4-FFF2-40B4-BE49-F238E27FC236}">
                    <a16:creationId xmlns:a16="http://schemas.microsoft.com/office/drawing/2014/main" xmlns="" id="{EAC0D81E-5D3D-442B-A83C-4E7D05E0B5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701530" y="6120542"/>
                <a:ext cx="368480" cy="100636"/>
              </a:xfrm>
              <a:custGeom>
                <a:avLst/>
                <a:gdLst>
                  <a:gd name="T0" fmla="*/ 0 w 238"/>
                  <a:gd name="T1" fmla="*/ 0 h 65"/>
                  <a:gd name="T2" fmla="*/ 6 w 238"/>
                  <a:gd name="T3" fmla="*/ 6 h 65"/>
                  <a:gd name="T4" fmla="*/ 18 w 238"/>
                  <a:gd name="T5" fmla="*/ 14 h 65"/>
                  <a:gd name="T6" fmla="*/ 34 w 238"/>
                  <a:gd name="T7" fmla="*/ 22 h 65"/>
                  <a:gd name="T8" fmla="*/ 55 w 238"/>
                  <a:gd name="T9" fmla="*/ 31 h 65"/>
                  <a:gd name="T10" fmla="*/ 82 w 238"/>
                  <a:gd name="T11" fmla="*/ 38 h 65"/>
                  <a:gd name="T12" fmla="*/ 116 w 238"/>
                  <a:gd name="T13" fmla="*/ 46 h 65"/>
                  <a:gd name="T14" fmla="*/ 158 w 238"/>
                  <a:gd name="T15" fmla="*/ 51 h 65"/>
                  <a:gd name="T16" fmla="*/ 160 w 238"/>
                  <a:gd name="T17" fmla="*/ 48 h 65"/>
                  <a:gd name="T18" fmla="*/ 161 w 238"/>
                  <a:gd name="T19" fmla="*/ 40 h 65"/>
                  <a:gd name="T20" fmla="*/ 164 w 238"/>
                  <a:gd name="T21" fmla="*/ 30 h 65"/>
                  <a:gd name="T22" fmla="*/ 170 w 238"/>
                  <a:gd name="T23" fmla="*/ 18 h 65"/>
                  <a:gd name="T24" fmla="*/ 181 w 238"/>
                  <a:gd name="T25" fmla="*/ 10 h 65"/>
                  <a:gd name="T26" fmla="*/ 187 w 238"/>
                  <a:gd name="T27" fmla="*/ 8 h 65"/>
                  <a:gd name="T28" fmla="*/ 192 w 238"/>
                  <a:gd name="T29" fmla="*/ 5 h 65"/>
                  <a:gd name="T30" fmla="*/ 198 w 238"/>
                  <a:gd name="T31" fmla="*/ 4 h 65"/>
                  <a:gd name="T32" fmla="*/ 212 w 238"/>
                  <a:gd name="T33" fmla="*/ 10 h 65"/>
                  <a:gd name="T34" fmla="*/ 224 w 238"/>
                  <a:gd name="T35" fmla="*/ 17 h 65"/>
                  <a:gd name="T36" fmla="*/ 233 w 238"/>
                  <a:gd name="T37" fmla="*/ 22 h 65"/>
                  <a:gd name="T38" fmla="*/ 237 w 238"/>
                  <a:gd name="T39" fmla="*/ 26 h 65"/>
                  <a:gd name="T40" fmla="*/ 238 w 238"/>
                  <a:gd name="T41" fmla="*/ 32 h 65"/>
                  <a:gd name="T42" fmla="*/ 234 w 238"/>
                  <a:gd name="T43" fmla="*/ 40 h 65"/>
                  <a:gd name="T44" fmla="*/ 228 w 238"/>
                  <a:gd name="T45" fmla="*/ 48 h 65"/>
                  <a:gd name="T46" fmla="*/ 217 w 238"/>
                  <a:gd name="T47" fmla="*/ 56 h 65"/>
                  <a:gd name="T48" fmla="*/ 203 w 238"/>
                  <a:gd name="T49" fmla="*/ 63 h 65"/>
                  <a:gd name="T50" fmla="*/ 184 w 238"/>
                  <a:gd name="T51" fmla="*/ 65 h 65"/>
                  <a:gd name="T52" fmla="*/ 164 w 238"/>
                  <a:gd name="T53" fmla="*/ 64 h 65"/>
                  <a:gd name="T54" fmla="*/ 143 w 238"/>
                  <a:gd name="T55" fmla="*/ 61 h 65"/>
                  <a:gd name="T56" fmla="*/ 123 w 238"/>
                  <a:gd name="T57" fmla="*/ 59 h 65"/>
                  <a:gd name="T58" fmla="*/ 109 w 238"/>
                  <a:gd name="T59" fmla="*/ 55 h 65"/>
                  <a:gd name="T60" fmla="*/ 86 w 238"/>
                  <a:gd name="T61" fmla="*/ 49 h 65"/>
                  <a:gd name="T62" fmla="*/ 63 w 238"/>
                  <a:gd name="T63" fmla="*/ 42 h 65"/>
                  <a:gd name="T64" fmla="*/ 43 w 238"/>
                  <a:gd name="T65" fmla="*/ 35 h 65"/>
                  <a:gd name="T66" fmla="*/ 37 w 238"/>
                  <a:gd name="T67" fmla="*/ 34 h 65"/>
                  <a:gd name="T68" fmla="*/ 26 w 238"/>
                  <a:gd name="T69" fmla="*/ 30 h 65"/>
                  <a:gd name="T70" fmla="*/ 17 w 238"/>
                  <a:gd name="T71" fmla="*/ 25 h 65"/>
                  <a:gd name="T72" fmla="*/ 8 w 238"/>
                  <a:gd name="T73" fmla="*/ 21 h 65"/>
                  <a:gd name="T74" fmla="*/ 3 w 238"/>
                  <a:gd name="T75" fmla="*/ 17 h 65"/>
                  <a:gd name="T76" fmla="*/ 1 w 238"/>
                  <a:gd name="T77" fmla="*/ 14 h 65"/>
                  <a:gd name="T78" fmla="*/ 1 w 238"/>
                  <a:gd name="T79" fmla="*/ 10 h 65"/>
                  <a:gd name="T80" fmla="*/ 0 w 238"/>
                  <a:gd name="T81" fmla="*/ 6 h 65"/>
                  <a:gd name="T82" fmla="*/ 0 w 238"/>
                  <a:gd name="T83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38" h="65">
                    <a:moveTo>
                      <a:pt x="0" y="0"/>
                    </a:moveTo>
                    <a:lnTo>
                      <a:pt x="6" y="6"/>
                    </a:lnTo>
                    <a:lnTo>
                      <a:pt x="18" y="14"/>
                    </a:lnTo>
                    <a:lnTo>
                      <a:pt x="34" y="22"/>
                    </a:lnTo>
                    <a:lnTo>
                      <a:pt x="55" y="31"/>
                    </a:lnTo>
                    <a:lnTo>
                      <a:pt x="82" y="38"/>
                    </a:lnTo>
                    <a:lnTo>
                      <a:pt x="116" y="46"/>
                    </a:lnTo>
                    <a:lnTo>
                      <a:pt x="158" y="51"/>
                    </a:lnTo>
                    <a:lnTo>
                      <a:pt x="160" y="48"/>
                    </a:lnTo>
                    <a:lnTo>
                      <a:pt x="161" y="40"/>
                    </a:lnTo>
                    <a:lnTo>
                      <a:pt x="164" y="30"/>
                    </a:lnTo>
                    <a:lnTo>
                      <a:pt x="170" y="18"/>
                    </a:lnTo>
                    <a:lnTo>
                      <a:pt x="181" y="10"/>
                    </a:lnTo>
                    <a:lnTo>
                      <a:pt x="187" y="8"/>
                    </a:lnTo>
                    <a:lnTo>
                      <a:pt x="192" y="5"/>
                    </a:lnTo>
                    <a:lnTo>
                      <a:pt x="198" y="4"/>
                    </a:lnTo>
                    <a:lnTo>
                      <a:pt x="212" y="10"/>
                    </a:lnTo>
                    <a:lnTo>
                      <a:pt x="224" y="17"/>
                    </a:lnTo>
                    <a:lnTo>
                      <a:pt x="233" y="22"/>
                    </a:lnTo>
                    <a:lnTo>
                      <a:pt x="237" y="26"/>
                    </a:lnTo>
                    <a:lnTo>
                      <a:pt x="238" y="32"/>
                    </a:lnTo>
                    <a:lnTo>
                      <a:pt x="234" y="40"/>
                    </a:lnTo>
                    <a:lnTo>
                      <a:pt x="228" y="48"/>
                    </a:lnTo>
                    <a:lnTo>
                      <a:pt x="217" y="56"/>
                    </a:lnTo>
                    <a:lnTo>
                      <a:pt x="203" y="63"/>
                    </a:lnTo>
                    <a:lnTo>
                      <a:pt x="184" y="65"/>
                    </a:lnTo>
                    <a:lnTo>
                      <a:pt x="164" y="64"/>
                    </a:lnTo>
                    <a:lnTo>
                      <a:pt x="143" y="61"/>
                    </a:lnTo>
                    <a:lnTo>
                      <a:pt x="123" y="59"/>
                    </a:lnTo>
                    <a:lnTo>
                      <a:pt x="109" y="55"/>
                    </a:lnTo>
                    <a:lnTo>
                      <a:pt x="86" y="49"/>
                    </a:lnTo>
                    <a:lnTo>
                      <a:pt x="63" y="42"/>
                    </a:lnTo>
                    <a:lnTo>
                      <a:pt x="43" y="35"/>
                    </a:lnTo>
                    <a:lnTo>
                      <a:pt x="37" y="34"/>
                    </a:lnTo>
                    <a:lnTo>
                      <a:pt x="26" y="30"/>
                    </a:lnTo>
                    <a:lnTo>
                      <a:pt x="17" y="25"/>
                    </a:lnTo>
                    <a:lnTo>
                      <a:pt x="8" y="21"/>
                    </a:lnTo>
                    <a:lnTo>
                      <a:pt x="3" y="17"/>
                    </a:lnTo>
                    <a:lnTo>
                      <a:pt x="1" y="14"/>
                    </a:lnTo>
                    <a:lnTo>
                      <a:pt x="1" y="10"/>
                    </a:lnTo>
                    <a:lnTo>
                      <a:pt x="0" y="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7" name="Freeform 51">
                <a:extLst>
                  <a:ext uri="{FF2B5EF4-FFF2-40B4-BE49-F238E27FC236}">
                    <a16:creationId xmlns:a16="http://schemas.microsoft.com/office/drawing/2014/main" xmlns="" id="{73C6640F-1DAC-4EF3-B450-70C76E1E147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878029" y="5951784"/>
                <a:ext cx="182692" cy="119215"/>
              </a:xfrm>
              <a:custGeom>
                <a:avLst/>
                <a:gdLst>
                  <a:gd name="T0" fmla="*/ 6 w 118"/>
                  <a:gd name="T1" fmla="*/ 0 h 77"/>
                  <a:gd name="T2" fmla="*/ 11 w 118"/>
                  <a:gd name="T3" fmla="*/ 4 h 77"/>
                  <a:gd name="T4" fmla="*/ 20 w 118"/>
                  <a:gd name="T5" fmla="*/ 9 h 77"/>
                  <a:gd name="T6" fmla="*/ 33 w 118"/>
                  <a:gd name="T7" fmla="*/ 14 h 77"/>
                  <a:gd name="T8" fmla="*/ 50 w 118"/>
                  <a:gd name="T9" fmla="*/ 21 h 77"/>
                  <a:gd name="T10" fmla="*/ 71 w 118"/>
                  <a:gd name="T11" fmla="*/ 25 h 77"/>
                  <a:gd name="T12" fmla="*/ 89 w 118"/>
                  <a:gd name="T13" fmla="*/ 26 h 77"/>
                  <a:gd name="T14" fmla="*/ 103 w 118"/>
                  <a:gd name="T15" fmla="*/ 25 h 77"/>
                  <a:gd name="T16" fmla="*/ 112 w 118"/>
                  <a:gd name="T17" fmla="*/ 24 h 77"/>
                  <a:gd name="T18" fmla="*/ 117 w 118"/>
                  <a:gd name="T19" fmla="*/ 22 h 77"/>
                  <a:gd name="T20" fmla="*/ 118 w 118"/>
                  <a:gd name="T21" fmla="*/ 22 h 77"/>
                  <a:gd name="T22" fmla="*/ 118 w 118"/>
                  <a:gd name="T23" fmla="*/ 28 h 77"/>
                  <a:gd name="T24" fmla="*/ 118 w 118"/>
                  <a:gd name="T25" fmla="*/ 38 h 77"/>
                  <a:gd name="T26" fmla="*/ 118 w 118"/>
                  <a:gd name="T27" fmla="*/ 50 h 77"/>
                  <a:gd name="T28" fmla="*/ 118 w 118"/>
                  <a:gd name="T29" fmla="*/ 60 h 77"/>
                  <a:gd name="T30" fmla="*/ 118 w 118"/>
                  <a:gd name="T31" fmla="*/ 65 h 77"/>
                  <a:gd name="T32" fmla="*/ 117 w 118"/>
                  <a:gd name="T33" fmla="*/ 68 h 77"/>
                  <a:gd name="T34" fmla="*/ 113 w 118"/>
                  <a:gd name="T35" fmla="*/ 71 h 77"/>
                  <a:gd name="T36" fmla="*/ 106 w 118"/>
                  <a:gd name="T37" fmla="*/ 73 h 77"/>
                  <a:gd name="T38" fmla="*/ 96 w 118"/>
                  <a:gd name="T39" fmla="*/ 76 h 77"/>
                  <a:gd name="T40" fmla="*/ 80 w 118"/>
                  <a:gd name="T41" fmla="*/ 77 h 77"/>
                  <a:gd name="T42" fmla="*/ 61 w 118"/>
                  <a:gd name="T43" fmla="*/ 76 h 77"/>
                  <a:gd name="T44" fmla="*/ 41 w 118"/>
                  <a:gd name="T45" fmla="*/ 71 h 77"/>
                  <a:gd name="T46" fmla="*/ 25 w 118"/>
                  <a:gd name="T47" fmla="*/ 64 h 77"/>
                  <a:gd name="T48" fmla="*/ 15 w 118"/>
                  <a:gd name="T49" fmla="*/ 58 h 77"/>
                  <a:gd name="T50" fmla="*/ 7 w 118"/>
                  <a:gd name="T51" fmla="*/ 51 h 77"/>
                  <a:gd name="T52" fmla="*/ 2 w 118"/>
                  <a:gd name="T53" fmla="*/ 46 h 77"/>
                  <a:gd name="T54" fmla="*/ 0 w 118"/>
                  <a:gd name="T55" fmla="*/ 45 h 77"/>
                  <a:gd name="T56" fmla="*/ 0 w 118"/>
                  <a:gd name="T57" fmla="*/ 34 h 77"/>
                  <a:gd name="T58" fmla="*/ 2 w 118"/>
                  <a:gd name="T59" fmla="*/ 22 h 77"/>
                  <a:gd name="T60" fmla="*/ 2 w 118"/>
                  <a:gd name="T61" fmla="*/ 12 h 77"/>
                  <a:gd name="T62" fmla="*/ 3 w 118"/>
                  <a:gd name="T63" fmla="*/ 4 h 77"/>
                  <a:gd name="T64" fmla="*/ 3 w 118"/>
                  <a:gd name="T65" fmla="*/ 1 h 77"/>
                  <a:gd name="T66" fmla="*/ 6 w 118"/>
                  <a:gd name="T67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18" h="77">
                    <a:moveTo>
                      <a:pt x="6" y="0"/>
                    </a:moveTo>
                    <a:lnTo>
                      <a:pt x="11" y="4"/>
                    </a:lnTo>
                    <a:lnTo>
                      <a:pt x="20" y="9"/>
                    </a:lnTo>
                    <a:lnTo>
                      <a:pt x="33" y="14"/>
                    </a:lnTo>
                    <a:lnTo>
                      <a:pt x="50" y="21"/>
                    </a:lnTo>
                    <a:lnTo>
                      <a:pt x="71" y="25"/>
                    </a:lnTo>
                    <a:lnTo>
                      <a:pt x="89" y="26"/>
                    </a:lnTo>
                    <a:lnTo>
                      <a:pt x="103" y="25"/>
                    </a:lnTo>
                    <a:lnTo>
                      <a:pt x="112" y="24"/>
                    </a:lnTo>
                    <a:lnTo>
                      <a:pt x="117" y="22"/>
                    </a:lnTo>
                    <a:lnTo>
                      <a:pt x="118" y="22"/>
                    </a:lnTo>
                    <a:lnTo>
                      <a:pt x="118" y="28"/>
                    </a:lnTo>
                    <a:lnTo>
                      <a:pt x="118" y="38"/>
                    </a:lnTo>
                    <a:lnTo>
                      <a:pt x="118" y="50"/>
                    </a:lnTo>
                    <a:lnTo>
                      <a:pt x="118" y="60"/>
                    </a:lnTo>
                    <a:lnTo>
                      <a:pt x="118" y="65"/>
                    </a:lnTo>
                    <a:lnTo>
                      <a:pt x="117" y="68"/>
                    </a:lnTo>
                    <a:lnTo>
                      <a:pt x="113" y="71"/>
                    </a:lnTo>
                    <a:lnTo>
                      <a:pt x="106" y="73"/>
                    </a:lnTo>
                    <a:lnTo>
                      <a:pt x="96" y="76"/>
                    </a:lnTo>
                    <a:lnTo>
                      <a:pt x="80" y="77"/>
                    </a:lnTo>
                    <a:lnTo>
                      <a:pt x="61" y="76"/>
                    </a:lnTo>
                    <a:lnTo>
                      <a:pt x="41" y="71"/>
                    </a:lnTo>
                    <a:lnTo>
                      <a:pt x="25" y="64"/>
                    </a:lnTo>
                    <a:lnTo>
                      <a:pt x="15" y="58"/>
                    </a:lnTo>
                    <a:lnTo>
                      <a:pt x="7" y="51"/>
                    </a:lnTo>
                    <a:lnTo>
                      <a:pt x="2" y="46"/>
                    </a:lnTo>
                    <a:lnTo>
                      <a:pt x="0" y="45"/>
                    </a:lnTo>
                    <a:lnTo>
                      <a:pt x="0" y="34"/>
                    </a:lnTo>
                    <a:lnTo>
                      <a:pt x="2" y="22"/>
                    </a:lnTo>
                    <a:lnTo>
                      <a:pt x="2" y="12"/>
                    </a:lnTo>
                    <a:lnTo>
                      <a:pt x="3" y="4"/>
                    </a:lnTo>
                    <a:lnTo>
                      <a:pt x="3" y="1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D39CA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8" name="Line 52">
                <a:extLst>
                  <a:ext uri="{FF2B5EF4-FFF2-40B4-BE49-F238E27FC236}">
                    <a16:creationId xmlns:a16="http://schemas.microsoft.com/office/drawing/2014/main" xmlns="" id="{A5EAF91B-4EA1-49A6-A1C8-EC6020DA5F7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926023" y="6100415"/>
                <a:ext cx="1549" cy="1549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9" name="Line 53">
                <a:extLst>
                  <a:ext uri="{FF2B5EF4-FFF2-40B4-BE49-F238E27FC236}">
                    <a16:creationId xmlns:a16="http://schemas.microsoft.com/office/drawing/2014/main" xmlns="" id="{337ED8FA-0F9C-4EAA-9BD5-17922C445F1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918282" y="6094222"/>
                <a:ext cx="7742" cy="6193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0" name="Line 54">
                <a:extLst>
                  <a:ext uri="{FF2B5EF4-FFF2-40B4-BE49-F238E27FC236}">
                    <a16:creationId xmlns:a16="http://schemas.microsoft.com/office/drawing/2014/main" xmlns="" id="{FCDA99E9-585B-4CAB-97ED-4CA364B6A3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905897" y="6083384"/>
                <a:ext cx="12386" cy="10838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1" name="Line 55">
                <a:extLst>
                  <a:ext uri="{FF2B5EF4-FFF2-40B4-BE49-F238E27FC236}">
                    <a16:creationId xmlns:a16="http://schemas.microsoft.com/office/drawing/2014/main" xmlns="" id="{1EC44422-D025-43F3-8D91-2AFE956FE1A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890415" y="6075643"/>
                <a:ext cx="15482" cy="7742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2" name="Line 56">
                <a:extLst>
                  <a:ext uri="{FF2B5EF4-FFF2-40B4-BE49-F238E27FC236}">
                    <a16:creationId xmlns:a16="http://schemas.microsoft.com/office/drawing/2014/main" xmlns="" id="{51EF07BF-8EF5-45C2-A8B5-8046AAD801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871835" y="6070999"/>
                <a:ext cx="18579" cy="4645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3" name="Line 57">
                <a:extLst>
                  <a:ext uri="{FF2B5EF4-FFF2-40B4-BE49-F238E27FC236}">
                    <a16:creationId xmlns:a16="http://schemas.microsoft.com/office/drawing/2014/main" xmlns="" id="{8F7BE5AB-15CC-41B3-9E6D-849968C9A5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9853257" y="6070999"/>
                <a:ext cx="18579" cy="0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4" name="Line 58">
                <a:extLst>
                  <a:ext uri="{FF2B5EF4-FFF2-40B4-BE49-F238E27FC236}">
                    <a16:creationId xmlns:a16="http://schemas.microsoft.com/office/drawing/2014/main" xmlns="" id="{B97EDF83-3BC0-4F3C-82DE-C05564342F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890415" y="6122090"/>
                <a:ext cx="3096" cy="1549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5" name="Line 59">
                <a:extLst>
                  <a:ext uri="{FF2B5EF4-FFF2-40B4-BE49-F238E27FC236}">
                    <a16:creationId xmlns:a16="http://schemas.microsoft.com/office/drawing/2014/main" xmlns="" id="{6D4F7C4C-50B4-46FE-B85C-C9527BD1375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879576" y="6114349"/>
                <a:ext cx="10838" cy="7742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6" name="Line 60">
                <a:extLst>
                  <a:ext uri="{FF2B5EF4-FFF2-40B4-BE49-F238E27FC236}">
                    <a16:creationId xmlns:a16="http://schemas.microsoft.com/office/drawing/2014/main" xmlns="" id="{4BE1BFAF-E5D5-4F5C-A466-8B91AB62AF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864095" y="6103511"/>
                <a:ext cx="15482" cy="10838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7" name="Line 61">
                <a:extLst>
                  <a:ext uri="{FF2B5EF4-FFF2-40B4-BE49-F238E27FC236}">
                    <a16:creationId xmlns:a16="http://schemas.microsoft.com/office/drawing/2014/main" xmlns="" id="{270681F7-B477-40E4-AF95-282B1AF12D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842420" y="6095770"/>
                <a:ext cx="21675" cy="7742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8" name="Line 62">
                <a:extLst>
                  <a:ext uri="{FF2B5EF4-FFF2-40B4-BE49-F238E27FC236}">
                    <a16:creationId xmlns:a16="http://schemas.microsoft.com/office/drawing/2014/main" xmlns="" id="{75184941-3167-4DBA-B26C-EB06F0EEF8C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819196" y="6094222"/>
                <a:ext cx="23224" cy="1549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9" name="Line 63">
                <a:extLst>
                  <a:ext uri="{FF2B5EF4-FFF2-40B4-BE49-F238E27FC236}">
                    <a16:creationId xmlns:a16="http://schemas.microsoft.com/office/drawing/2014/main" xmlns="" id="{473B4305-C2DA-434F-B86A-1BF9ABE8EB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854806" y="6143765"/>
                <a:ext cx="3096" cy="4645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0" name="Line 64">
                <a:extLst>
                  <a:ext uri="{FF2B5EF4-FFF2-40B4-BE49-F238E27FC236}">
                    <a16:creationId xmlns:a16="http://schemas.microsoft.com/office/drawing/2014/main" xmlns="" id="{2D1EE8B4-45AE-47C5-90F7-F8DADCF54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845517" y="6136024"/>
                <a:ext cx="9289" cy="7742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1" name="Line 65">
                <a:extLst>
                  <a:ext uri="{FF2B5EF4-FFF2-40B4-BE49-F238E27FC236}">
                    <a16:creationId xmlns:a16="http://schemas.microsoft.com/office/drawing/2014/main" xmlns="" id="{701BE9A5-B107-4D66-AE25-0C31DF03D3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831581" y="6128283"/>
                <a:ext cx="13935" cy="7742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2" name="Line 66">
                <a:extLst>
                  <a:ext uri="{FF2B5EF4-FFF2-40B4-BE49-F238E27FC236}">
                    <a16:creationId xmlns:a16="http://schemas.microsoft.com/office/drawing/2014/main" xmlns="" id="{CC485B61-8866-4CDE-A575-F6E2114B6E5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811453" y="6120542"/>
                <a:ext cx="20128" cy="7742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3" name="Line 67">
                <a:extLst>
                  <a:ext uri="{FF2B5EF4-FFF2-40B4-BE49-F238E27FC236}">
                    <a16:creationId xmlns:a16="http://schemas.microsoft.com/office/drawing/2014/main" xmlns="" id="{53D310D8-0528-4175-B96F-BF605F182A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782038" y="6115897"/>
                <a:ext cx="29417" cy="4645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4" name="Freeform 68">
                <a:extLst>
                  <a:ext uri="{FF2B5EF4-FFF2-40B4-BE49-F238E27FC236}">
                    <a16:creationId xmlns:a16="http://schemas.microsoft.com/office/drawing/2014/main" xmlns="" id="{55B5B6B9-07B5-4357-BC9B-F0F6DE9D446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365563" y="5917723"/>
                <a:ext cx="368480" cy="252363"/>
              </a:xfrm>
              <a:custGeom>
                <a:avLst/>
                <a:gdLst>
                  <a:gd name="T0" fmla="*/ 50 w 238"/>
                  <a:gd name="T1" fmla="*/ 0 h 163"/>
                  <a:gd name="T2" fmla="*/ 64 w 238"/>
                  <a:gd name="T3" fmla="*/ 1 h 163"/>
                  <a:gd name="T4" fmla="*/ 75 w 238"/>
                  <a:gd name="T5" fmla="*/ 4 h 163"/>
                  <a:gd name="T6" fmla="*/ 83 w 238"/>
                  <a:gd name="T7" fmla="*/ 9 h 163"/>
                  <a:gd name="T8" fmla="*/ 91 w 238"/>
                  <a:gd name="T9" fmla="*/ 17 h 163"/>
                  <a:gd name="T10" fmla="*/ 96 w 238"/>
                  <a:gd name="T11" fmla="*/ 25 h 163"/>
                  <a:gd name="T12" fmla="*/ 102 w 238"/>
                  <a:gd name="T13" fmla="*/ 33 h 163"/>
                  <a:gd name="T14" fmla="*/ 109 w 238"/>
                  <a:gd name="T15" fmla="*/ 39 h 163"/>
                  <a:gd name="T16" fmla="*/ 111 w 238"/>
                  <a:gd name="T17" fmla="*/ 42 h 163"/>
                  <a:gd name="T18" fmla="*/ 118 w 238"/>
                  <a:gd name="T19" fmla="*/ 48 h 163"/>
                  <a:gd name="T20" fmla="*/ 129 w 238"/>
                  <a:gd name="T21" fmla="*/ 56 h 163"/>
                  <a:gd name="T22" fmla="*/ 140 w 238"/>
                  <a:gd name="T23" fmla="*/ 67 h 163"/>
                  <a:gd name="T24" fmla="*/ 153 w 238"/>
                  <a:gd name="T25" fmla="*/ 77 h 163"/>
                  <a:gd name="T26" fmla="*/ 168 w 238"/>
                  <a:gd name="T27" fmla="*/ 86 h 163"/>
                  <a:gd name="T28" fmla="*/ 182 w 238"/>
                  <a:gd name="T29" fmla="*/ 94 h 163"/>
                  <a:gd name="T30" fmla="*/ 197 w 238"/>
                  <a:gd name="T31" fmla="*/ 102 h 163"/>
                  <a:gd name="T32" fmla="*/ 212 w 238"/>
                  <a:gd name="T33" fmla="*/ 108 h 163"/>
                  <a:gd name="T34" fmla="*/ 224 w 238"/>
                  <a:gd name="T35" fmla="*/ 115 h 163"/>
                  <a:gd name="T36" fmla="*/ 233 w 238"/>
                  <a:gd name="T37" fmla="*/ 120 h 163"/>
                  <a:gd name="T38" fmla="*/ 238 w 238"/>
                  <a:gd name="T39" fmla="*/ 125 h 163"/>
                  <a:gd name="T40" fmla="*/ 238 w 238"/>
                  <a:gd name="T41" fmla="*/ 131 h 163"/>
                  <a:gd name="T42" fmla="*/ 236 w 238"/>
                  <a:gd name="T43" fmla="*/ 139 h 163"/>
                  <a:gd name="T44" fmla="*/ 229 w 238"/>
                  <a:gd name="T45" fmla="*/ 148 h 163"/>
                  <a:gd name="T46" fmla="*/ 219 w 238"/>
                  <a:gd name="T47" fmla="*/ 156 h 163"/>
                  <a:gd name="T48" fmla="*/ 203 w 238"/>
                  <a:gd name="T49" fmla="*/ 161 h 163"/>
                  <a:gd name="T50" fmla="*/ 185 w 238"/>
                  <a:gd name="T51" fmla="*/ 163 h 163"/>
                  <a:gd name="T52" fmla="*/ 164 w 238"/>
                  <a:gd name="T53" fmla="*/ 162 h 163"/>
                  <a:gd name="T54" fmla="*/ 143 w 238"/>
                  <a:gd name="T55" fmla="*/ 159 h 163"/>
                  <a:gd name="T56" fmla="*/ 125 w 238"/>
                  <a:gd name="T57" fmla="*/ 157 h 163"/>
                  <a:gd name="T58" fmla="*/ 109 w 238"/>
                  <a:gd name="T59" fmla="*/ 154 h 163"/>
                  <a:gd name="T60" fmla="*/ 87 w 238"/>
                  <a:gd name="T61" fmla="*/ 148 h 163"/>
                  <a:gd name="T62" fmla="*/ 64 w 238"/>
                  <a:gd name="T63" fmla="*/ 141 h 163"/>
                  <a:gd name="T64" fmla="*/ 43 w 238"/>
                  <a:gd name="T65" fmla="*/ 135 h 163"/>
                  <a:gd name="T66" fmla="*/ 37 w 238"/>
                  <a:gd name="T67" fmla="*/ 132 h 163"/>
                  <a:gd name="T68" fmla="*/ 28 w 238"/>
                  <a:gd name="T69" fmla="*/ 128 h 163"/>
                  <a:gd name="T70" fmla="*/ 17 w 238"/>
                  <a:gd name="T71" fmla="*/ 123 h 163"/>
                  <a:gd name="T72" fmla="*/ 8 w 238"/>
                  <a:gd name="T73" fmla="*/ 119 h 163"/>
                  <a:gd name="T74" fmla="*/ 3 w 238"/>
                  <a:gd name="T75" fmla="*/ 115 h 163"/>
                  <a:gd name="T76" fmla="*/ 2 w 238"/>
                  <a:gd name="T77" fmla="*/ 108 h 163"/>
                  <a:gd name="T78" fmla="*/ 0 w 238"/>
                  <a:gd name="T79" fmla="*/ 97 h 163"/>
                  <a:gd name="T80" fmla="*/ 0 w 238"/>
                  <a:gd name="T81" fmla="*/ 84 h 163"/>
                  <a:gd name="T82" fmla="*/ 2 w 238"/>
                  <a:gd name="T83" fmla="*/ 70 h 163"/>
                  <a:gd name="T84" fmla="*/ 4 w 238"/>
                  <a:gd name="T85" fmla="*/ 60 h 163"/>
                  <a:gd name="T86" fmla="*/ 5 w 238"/>
                  <a:gd name="T87" fmla="*/ 52 h 163"/>
                  <a:gd name="T88" fmla="*/ 8 w 238"/>
                  <a:gd name="T89" fmla="*/ 42 h 163"/>
                  <a:gd name="T90" fmla="*/ 11 w 238"/>
                  <a:gd name="T91" fmla="*/ 31 h 163"/>
                  <a:gd name="T92" fmla="*/ 17 w 238"/>
                  <a:gd name="T93" fmla="*/ 19 h 163"/>
                  <a:gd name="T94" fmla="*/ 24 w 238"/>
                  <a:gd name="T95" fmla="*/ 10 h 163"/>
                  <a:gd name="T96" fmla="*/ 36 w 238"/>
                  <a:gd name="T97" fmla="*/ 4 h 163"/>
                  <a:gd name="T98" fmla="*/ 50 w 238"/>
                  <a:gd name="T99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38" h="163">
                    <a:moveTo>
                      <a:pt x="50" y="0"/>
                    </a:moveTo>
                    <a:lnTo>
                      <a:pt x="64" y="1"/>
                    </a:lnTo>
                    <a:lnTo>
                      <a:pt x="75" y="4"/>
                    </a:lnTo>
                    <a:lnTo>
                      <a:pt x="83" y="9"/>
                    </a:lnTo>
                    <a:lnTo>
                      <a:pt x="91" y="17"/>
                    </a:lnTo>
                    <a:lnTo>
                      <a:pt x="96" y="25"/>
                    </a:lnTo>
                    <a:lnTo>
                      <a:pt x="102" y="33"/>
                    </a:lnTo>
                    <a:lnTo>
                      <a:pt x="109" y="39"/>
                    </a:lnTo>
                    <a:lnTo>
                      <a:pt x="111" y="42"/>
                    </a:lnTo>
                    <a:lnTo>
                      <a:pt x="118" y="48"/>
                    </a:lnTo>
                    <a:lnTo>
                      <a:pt x="129" y="56"/>
                    </a:lnTo>
                    <a:lnTo>
                      <a:pt x="140" y="67"/>
                    </a:lnTo>
                    <a:lnTo>
                      <a:pt x="153" y="77"/>
                    </a:lnTo>
                    <a:lnTo>
                      <a:pt x="168" y="86"/>
                    </a:lnTo>
                    <a:lnTo>
                      <a:pt x="182" y="94"/>
                    </a:lnTo>
                    <a:lnTo>
                      <a:pt x="197" y="102"/>
                    </a:lnTo>
                    <a:lnTo>
                      <a:pt x="212" y="108"/>
                    </a:lnTo>
                    <a:lnTo>
                      <a:pt x="224" y="115"/>
                    </a:lnTo>
                    <a:lnTo>
                      <a:pt x="233" y="120"/>
                    </a:lnTo>
                    <a:lnTo>
                      <a:pt x="238" y="125"/>
                    </a:lnTo>
                    <a:lnTo>
                      <a:pt x="238" y="131"/>
                    </a:lnTo>
                    <a:lnTo>
                      <a:pt x="236" y="139"/>
                    </a:lnTo>
                    <a:lnTo>
                      <a:pt x="229" y="148"/>
                    </a:lnTo>
                    <a:lnTo>
                      <a:pt x="219" y="156"/>
                    </a:lnTo>
                    <a:lnTo>
                      <a:pt x="203" y="161"/>
                    </a:lnTo>
                    <a:lnTo>
                      <a:pt x="185" y="163"/>
                    </a:lnTo>
                    <a:lnTo>
                      <a:pt x="164" y="162"/>
                    </a:lnTo>
                    <a:lnTo>
                      <a:pt x="143" y="159"/>
                    </a:lnTo>
                    <a:lnTo>
                      <a:pt x="125" y="157"/>
                    </a:lnTo>
                    <a:lnTo>
                      <a:pt x="109" y="154"/>
                    </a:lnTo>
                    <a:lnTo>
                      <a:pt x="87" y="148"/>
                    </a:lnTo>
                    <a:lnTo>
                      <a:pt x="64" y="141"/>
                    </a:lnTo>
                    <a:lnTo>
                      <a:pt x="43" y="135"/>
                    </a:lnTo>
                    <a:lnTo>
                      <a:pt x="37" y="132"/>
                    </a:lnTo>
                    <a:lnTo>
                      <a:pt x="28" y="128"/>
                    </a:lnTo>
                    <a:lnTo>
                      <a:pt x="17" y="123"/>
                    </a:lnTo>
                    <a:lnTo>
                      <a:pt x="8" y="119"/>
                    </a:lnTo>
                    <a:lnTo>
                      <a:pt x="3" y="115"/>
                    </a:lnTo>
                    <a:lnTo>
                      <a:pt x="2" y="108"/>
                    </a:lnTo>
                    <a:lnTo>
                      <a:pt x="0" y="97"/>
                    </a:lnTo>
                    <a:lnTo>
                      <a:pt x="0" y="84"/>
                    </a:lnTo>
                    <a:lnTo>
                      <a:pt x="2" y="70"/>
                    </a:lnTo>
                    <a:lnTo>
                      <a:pt x="4" y="60"/>
                    </a:lnTo>
                    <a:lnTo>
                      <a:pt x="5" y="52"/>
                    </a:lnTo>
                    <a:lnTo>
                      <a:pt x="8" y="42"/>
                    </a:lnTo>
                    <a:lnTo>
                      <a:pt x="11" y="31"/>
                    </a:lnTo>
                    <a:lnTo>
                      <a:pt x="17" y="19"/>
                    </a:lnTo>
                    <a:lnTo>
                      <a:pt x="24" y="10"/>
                    </a:lnTo>
                    <a:lnTo>
                      <a:pt x="36" y="4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00117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5" name="Freeform 69">
                <a:extLst>
                  <a:ext uri="{FF2B5EF4-FFF2-40B4-BE49-F238E27FC236}">
                    <a16:creationId xmlns:a16="http://schemas.microsoft.com/office/drawing/2014/main" xmlns="" id="{4F085A29-7990-4523-8644-2165F3DCA03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432136" y="5985845"/>
                <a:ext cx="123859" cy="89798"/>
              </a:xfrm>
              <a:custGeom>
                <a:avLst/>
                <a:gdLst>
                  <a:gd name="T0" fmla="*/ 0 w 80"/>
                  <a:gd name="T1" fmla="*/ 0 h 58"/>
                  <a:gd name="T2" fmla="*/ 10 w 80"/>
                  <a:gd name="T3" fmla="*/ 9 h 58"/>
                  <a:gd name="T4" fmla="*/ 23 w 80"/>
                  <a:gd name="T5" fmla="*/ 20 h 58"/>
                  <a:gd name="T6" fmla="*/ 37 w 80"/>
                  <a:gd name="T7" fmla="*/ 32 h 58"/>
                  <a:gd name="T8" fmla="*/ 53 w 80"/>
                  <a:gd name="T9" fmla="*/ 42 h 58"/>
                  <a:gd name="T10" fmla="*/ 80 w 80"/>
                  <a:gd name="T11" fmla="*/ 58 h 58"/>
                  <a:gd name="T12" fmla="*/ 67 w 80"/>
                  <a:gd name="T13" fmla="*/ 54 h 58"/>
                  <a:gd name="T14" fmla="*/ 57 w 80"/>
                  <a:gd name="T15" fmla="*/ 50 h 58"/>
                  <a:gd name="T16" fmla="*/ 51 w 80"/>
                  <a:gd name="T17" fmla="*/ 46 h 58"/>
                  <a:gd name="T18" fmla="*/ 42 w 80"/>
                  <a:gd name="T19" fmla="*/ 40 h 58"/>
                  <a:gd name="T20" fmla="*/ 32 w 80"/>
                  <a:gd name="T21" fmla="*/ 32 h 58"/>
                  <a:gd name="T22" fmla="*/ 20 w 80"/>
                  <a:gd name="T23" fmla="*/ 24 h 58"/>
                  <a:gd name="T24" fmla="*/ 11 w 80"/>
                  <a:gd name="T25" fmla="*/ 17 h 58"/>
                  <a:gd name="T26" fmla="*/ 3 w 80"/>
                  <a:gd name="T27" fmla="*/ 12 h 58"/>
                  <a:gd name="T28" fmla="*/ 0 w 80"/>
                  <a:gd name="T29" fmla="*/ 9 h 58"/>
                  <a:gd name="T30" fmla="*/ 0 w 80"/>
                  <a:gd name="T31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0" h="58">
                    <a:moveTo>
                      <a:pt x="0" y="0"/>
                    </a:moveTo>
                    <a:lnTo>
                      <a:pt x="10" y="9"/>
                    </a:lnTo>
                    <a:lnTo>
                      <a:pt x="23" y="20"/>
                    </a:lnTo>
                    <a:lnTo>
                      <a:pt x="37" y="32"/>
                    </a:lnTo>
                    <a:lnTo>
                      <a:pt x="53" y="42"/>
                    </a:lnTo>
                    <a:lnTo>
                      <a:pt x="80" y="58"/>
                    </a:lnTo>
                    <a:lnTo>
                      <a:pt x="67" y="54"/>
                    </a:lnTo>
                    <a:lnTo>
                      <a:pt x="57" y="50"/>
                    </a:lnTo>
                    <a:lnTo>
                      <a:pt x="51" y="46"/>
                    </a:lnTo>
                    <a:lnTo>
                      <a:pt x="42" y="40"/>
                    </a:lnTo>
                    <a:lnTo>
                      <a:pt x="32" y="32"/>
                    </a:lnTo>
                    <a:lnTo>
                      <a:pt x="20" y="24"/>
                    </a:lnTo>
                    <a:lnTo>
                      <a:pt x="11" y="17"/>
                    </a:lnTo>
                    <a:lnTo>
                      <a:pt x="3" y="12"/>
                    </a:lnTo>
                    <a:lnTo>
                      <a:pt x="0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27B5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6" name="Freeform 70">
                <a:extLst>
                  <a:ext uri="{FF2B5EF4-FFF2-40B4-BE49-F238E27FC236}">
                    <a16:creationId xmlns:a16="http://schemas.microsoft.com/office/drawing/2014/main" xmlns="" id="{DECF82DF-F892-481F-8E51-8E4CD0F34D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511097" y="5951784"/>
                <a:ext cx="222946" cy="212109"/>
              </a:xfrm>
              <a:custGeom>
                <a:avLst/>
                <a:gdLst>
                  <a:gd name="T0" fmla="*/ 15 w 144"/>
                  <a:gd name="T1" fmla="*/ 0 h 137"/>
                  <a:gd name="T2" fmla="*/ 32 w 144"/>
                  <a:gd name="T3" fmla="*/ 5 h 137"/>
                  <a:gd name="T4" fmla="*/ 55 w 144"/>
                  <a:gd name="T5" fmla="*/ 30 h 137"/>
                  <a:gd name="T6" fmla="*/ 57 w 144"/>
                  <a:gd name="T7" fmla="*/ 31 h 137"/>
                  <a:gd name="T8" fmla="*/ 63 w 144"/>
                  <a:gd name="T9" fmla="*/ 35 h 137"/>
                  <a:gd name="T10" fmla="*/ 71 w 144"/>
                  <a:gd name="T11" fmla="*/ 42 h 137"/>
                  <a:gd name="T12" fmla="*/ 81 w 144"/>
                  <a:gd name="T13" fmla="*/ 48 h 137"/>
                  <a:gd name="T14" fmla="*/ 92 w 144"/>
                  <a:gd name="T15" fmla="*/ 56 h 137"/>
                  <a:gd name="T16" fmla="*/ 104 w 144"/>
                  <a:gd name="T17" fmla="*/ 64 h 137"/>
                  <a:gd name="T18" fmla="*/ 114 w 144"/>
                  <a:gd name="T19" fmla="*/ 71 h 137"/>
                  <a:gd name="T20" fmla="*/ 130 w 144"/>
                  <a:gd name="T21" fmla="*/ 79 h 137"/>
                  <a:gd name="T22" fmla="*/ 138 w 144"/>
                  <a:gd name="T23" fmla="*/ 86 h 137"/>
                  <a:gd name="T24" fmla="*/ 142 w 144"/>
                  <a:gd name="T25" fmla="*/ 92 h 137"/>
                  <a:gd name="T26" fmla="*/ 144 w 144"/>
                  <a:gd name="T27" fmla="*/ 98 h 137"/>
                  <a:gd name="T28" fmla="*/ 144 w 144"/>
                  <a:gd name="T29" fmla="*/ 105 h 137"/>
                  <a:gd name="T30" fmla="*/ 144 w 144"/>
                  <a:gd name="T31" fmla="*/ 114 h 137"/>
                  <a:gd name="T32" fmla="*/ 143 w 144"/>
                  <a:gd name="T33" fmla="*/ 123 h 137"/>
                  <a:gd name="T34" fmla="*/ 142 w 144"/>
                  <a:gd name="T35" fmla="*/ 131 h 137"/>
                  <a:gd name="T36" fmla="*/ 140 w 144"/>
                  <a:gd name="T37" fmla="*/ 134 h 137"/>
                  <a:gd name="T38" fmla="*/ 140 w 144"/>
                  <a:gd name="T39" fmla="*/ 134 h 137"/>
                  <a:gd name="T40" fmla="*/ 139 w 144"/>
                  <a:gd name="T41" fmla="*/ 135 h 137"/>
                  <a:gd name="T42" fmla="*/ 138 w 144"/>
                  <a:gd name="T43" fmla="*/ 137 h 137"/>
                  <a:gd name="T44" fmla="*/ 122 w 144"/>
                  <a:gd name="T45" fmla="*/ 135 h 137"/>
                  <a:gd name="T46" fmla="*/ 109 w 144"/>
                  <a:gd name="T47" fmla="*/ 132 h 137"/>
                  <a:gd name="T48" fmla="*/ 87 w 144"/>
                  <a:gd name="T49" fmla="*/ 126 h 137"/>
                  <a:gd name="T50" fmla="*/ 64 w 144"/>
                  <a:gd name="T51" fmla="*/ 119 h 137"/>
                  <a:gd name="T52" fmla="*/ 43 w 144"/>
                  <a:gd name="T53" fmla="*/ 113 h 137"/>
                  <a:gd name="T54" fmla="*/ 37 w 144"/>
                  <a:gd name="T55" fmla="*/ 110 h 137"/>
                  <a:gd name="T56" fmla="*/ 28 w 144"/>
                  <a:gd name="T57" fmla="*/ 106 h 137"/>
                  <a:gd name="T58" fmla="*/ 17 w 144"/>
                  <a:gd name="T59" fmla="*/ 101 h 137"/>
                  <a:gd name="T60" fmla="*/ 8 w 144"/>
                  <a:gd name="T61" fmla="*/ 97 h 137"/>
                  <a:gd name="T62" fmla="*/ 3 w 144"/>
                  <a:gd name="T63" fmla="*/ 93 h 137"/>
                  <a:gd name="T64" fmla="*/ 2 w 144"/>
                  <a:gd name="T65" fmla="*/ 86 h 137"/>
                  <a:gd name="T66" fmla="*/ 0 w 144"/>
                  <a:gd name="T67" fmla="*/ 75 h 137"/>
                  <a:gd name="T68" fmla="*/ 0 w 144"/>
                  <a:gd name="T69" fmla="*/ 62 h 137"/>
                  <a:gd name="T70" fmla="*/ 2 w 144"/>
                  <a:gd name="T71" fmla="*/ 48 h 137"/>
                  <a:gd name="T72" fmla="*/ 4 w 144"/>
                  <a:gd name="T73" fmla="*/ 38 h 137"/>
                  <a:gd name="T74" fmla="*/ 5 w 144"/>
                  <a:gd name="T75" fmla="*/ 28 h 137"/>
                  <a:gd name="T76" fmla="*/ 9 w 144"/>
                  <a:gd name="T77" fmla="*/ 14 h 137"/>
                  <a:gd name="T78" fmla="*/ 15 w 144"/>
                  <a:gd name="T79" fmla="*/ 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44" h="137">
                    <a:moveTo>
                      <a:pt x="15" y="0"/>
                    </a:moveTo>
                    <a:lnTo>
                      <a:pt x="32" y="5"/>
                    </a:lnTo>
                    <a:lnTo>
                      <a:pt x="55" y="30"/>
                    </a:lnTo>
                    <a:lnTo>
                      <a:pt x="57" y="31"/>
                    </a:lnTo>
                    <a:lnTo>
                      <a:pt x="63" y="35"/>
                    </a:lnTo>
                    <a:lnTo>
                      <a:pt x="71" y="42"/>
                    </a:lnTo>
                    <a:lnTo>
                      <a:pt x="81" y="48"/>
                    </a:lnTo>
                    <a:lnTo>
                      <a:pt x="92" y="56"/>
                    </a:lnTo>
                    <a:lnTo>
                      <a:pt x="104" y="64"/>
                    </a:lnTo>
                    <a:lnTo>
                      <a:pt x="114" y="71"/>
                    </a:lnTo>
                    <a:lnTo>
                      <a:pt x="130" y="79"/>
                    </a:lnTo>
                    <a:lnTo>
                      <a:pt x="138" y="86"/>
                    </a:lnTo>
                    <a:lnTo>
                      <a:pt x="142" y="92"/>
                    </a:lnTo>
                    <a:lnTo>
                      <a:pt x="144" y="98"/>
                    </a:lnTo>
                    <a:lnTo>
                      <a:pt x="144" y="105"/>
                    </a:lnTo>
                    <a:lnTo>
                      <a:pt x="144" y="114"/>
                    </a:lnTo>
                    <a:lnTo>
                      <a:pt x="143" y="123"/>
                    </a:lnTo>
                    <a:lnTo>
                      <a:pt x="142" y="131"/>
                    </a:lnTo>
                    <a:lnTo>
                      <a:pt x="140" y="134"/>
                    </a:lnTo>
                    <a:lnTo>
                      <a:pt x="140" y="134"/>
                    </a:lnTo>
                    <a:lnTo>
                      <a:pt x="139" y="135"/>
                    </a:lnTo>
                    <a:lnTo>
                      <a:pt x="138" y="137"/>
                    </a:lnTo>
                    <a:lnTo>
                      <a:pt x="122" y="135"/>
                    </a:lnTo>
                    <a:lnTo>
                      <a:pt x="109" y="132"/>
                    </a:lnTo>
                    <a:lnTo>
                      <a:pt x="87" y="126"/>
                    </a:lnTo>
                    <a:lnTo>
                      <a:pt x="64" y="119"/>
                    </a:lnTo>
                    <a:lnTo>
                      <a:pt x="43" y="113"/>
                    </a:lnTo>
                    <a:lnTo>
                      <a:pt x="37" y="110"/>
                    </a:lnTo>
                    <a:lnTo>
                      <a:pt x="28" y="106"/>
                    </a:lnTo>
                    <a:lnTo>
                      <a:pt x="17" y="101"/>
                    </a:lnTo>
                    <a:lnTo>
                      <a:pt x="8" y="97"/>
                    </a:lnTo>
                    <a:lnTo>
                      <a:pt x="3" y="93"/>
                    </a:lnTo>
                    <a:lnTo>
                      <a:pt x="2" y="86"/>
                    </a:lnTo>
                    <a:lnTo>
                      <a:pt x="0" y="75"/>
                    </a:lnTo>
                    <a:lnTo>
                      <a:pt x="0" y="62"/>
                    </a:lnTo>
                    <a:lnTo>
                      <a:pt x="2" y="48"/>
                    </a:lnTo>
                    <a:lnTo>
                      <a:pt x="4" y="38"/>
                    </a:lnTo>
                    <a:lnTo>
                      <a:pt x="5" y="28"/>
                    </a:lnTo>
                    <a:lnTo>
                      <a:pt x="9" y="14"/>
                    </a:ln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1437A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7" name="Freeform 71">
                <a:extLst>
                  <a:ext uri="{FF2B5EF4-FFF2-40B4-BE49-F238E27FC236}">
                    <a16:creationId xmlns:a16="http://schemas.microsoft.com/office/drawing/2014/main" xmlns="" id="{F173B755-8E27-4D49-99DC-B5A075904B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511096" y="5951784"/>
                <a:ext cx="205916" cy="212109"/>
              </a:xfrm>
              <a:custGeom>
                <a:avLst/>
                <a:gdLst>
                  <a:gd name="T0" fmla="*/ 4 w 133"/>
                  <a:gd name="T1" fmla="*/ 0 h 137"/>
                  <a:gd name="T2" fmla="*/ 21 w 133"/>
                  <a:gd name="T3" fmla="*/ 5 h 137"/>
                  <a:gd name="T4" fmla="*/ 44 w 133"/>
                  <a:gd name="T5" fmla="*/ 30 h 137"/>
                  <a:gd name="T6" fmla="*/ 46 w 133"/>
                  <a:gd name="T7" fmla="*/ 31 h 137"/>
                  <a:gd name="T8" fmla="*/ 52 w 133"/>
                  <a:gd name="T9" fmla="*/ 35 h 137"/>
                  <a:gd name="T10" fmla="*/ 60 w 133"/>
                  <a:gd name="T11" fmla="*/ 42 h 137"/>
                  <a:gd name="T12" fmla="*/ 70 w 133"/>
                  <a:gd name="T13" fmla="*/ 48 h 137"/>
                  <a:gd name="T14" fmla="*/ 81 w 133"/>
                  <a:gd name="T15" fmla="*/ 56 h 137"/>
                  <a:gd name="T16" fmla="*/ 93 w 133"/>
                  <a:gd name="T17" fmla="*/ 64 h 137"/>
                  <a:gd name="T18" fmla="*/ 103 w 133"/>
                  <a:gd name="T19" fmla="*/ 71 h 137"/>
                  <a:gd name="T20" fmla="*/ 119 w 133"/>
                  <a:gd name="T21" fmla="*/ 79 h 137"/>
                  <a:gd name="T22" fmla="*/ 127 w 133"/>
                  <a:gd name="T23" fmla="*/ 86 h 137"/>
                  <a:gd name="T24" fmla="*/ 131 w 133"/>
                  <a:gd name="T25" fmla="*/ 92 h 137"/>
                  <a:gd name="T26" fmla="*/ 133 w 133"/>
                  <a:gd name="T27" fmla="*/ 98 h 137"/>
                  <a:gd name="T28" fmla="*/ 133 w 133"/>
                  <a:gd name="T29" fmla="*/ 105 h 137"/>
                  <a:gd name="T30" fmla="*/ 133 w 133"/>
                  <a:gd name="T31" fmla="*/ 114 h 137"/>
                  <a:gd name="T32" fmla="*/ 132 w 133"/>
                  <a:gd name="T33" fmla="*/ 123 h 137"/>
                  <a:gd name="T34" fmla="*/ 131 w 133"/>
                  <a:gd name="T35" fmla="*/ 131 h 137"/>
                  <a:gd name="T36" fmla="*/ 129 w 133"/>
                  <a:gd name="T37" fmla="*/ 134 h 137"/>
                  <a:gd name="T38" fmla="*/ 129 w 133"/>
                  <a:gd name="T39" fmla="*/ 134 h 137"/>
                  <a:gd name="T40" fmla="*/ 128 w 133"/>
                  <a:gd name="T41" fmla="*/ 135 h 137"/>
                  <a:gd name="T42" fmla="*/ 127 w 133"/>
                  <a:gd name="T43" fmla="*/ 137 h 137"/>
                  <a:gd name="T44" fmla="*/ 116 w 133"/>
                  <a:gd name="T45" fmla="*/ 135 h 137"/>
                  <a:gd name="T46" fmla="*/ 118 w 133"/>
                  <a:gd name="T47" fmla="*/ 126 h 137"/>
                  <a:gd name="T48" fmla="*/ 119 w 133"/>
                  <a:gd name="T49" fmla="*/ 115 h 137"/>
                  <a:gd name="T50" fmla="*/ 119 w 133"/>
                  <a:gd name="T51" fmla="*/ 106 h 137"/>
                  <a:gd name="T52" fmla="*/ 116 w 133"/>
                  <a:gd name="T53" fmla="*/ 101 h 137"/>
                  <a:gd name="T54" fmla="*/ 112 w 133"/>
                  <a:gd name="T55" fmla="*/ 94 h 137"/>
                  <a:gd name="T56" fmla="*/ 104 w 133"/>
                  <a:gd name="T57" fmla="*/ 88 h 137"/>
                  <a:gd name="T58" fmla="*/ 89 w 133"/>
                  <a:gd name="T59" fmla="*/ 79 h 137"/>
                  <a:gd name="T60" fmla="*/ 78 w 133"/>
                  <a:gd name="T61" fmla="*/ 72 h 137"/>
                  <a:gd name="T62" fmla="*/ 66 w 133"/>
                  <a:gd name="T63" fmla="*/ 65 h 137"/>
                  <a:gd name="T64" fmla="*/ 56 w 133"/>
                  <a:gd name="T65" fmla="*/ 58 h 137"/>
                  <a:gd name="T66" fmla="*/ 46 w 133"/>
                  <a:gd name="T67" fmla="*/ 50 h 137"/>
                  <a:gd name="T68" fmla="*/ 38 w 133"/>
                  <a:gd name="T69" fmla="*/ 45 h 137"/>
                  <a:gd name="T70" fmla="*/ 31 w 133"/>
                  <a:gd name="T71" fmla="*/ 39 h 137"/>
                  <a:gd name="T72" fmla="*/ 30 w 133"/>
                  <a:gd name="T73" fmla="*/ 38 h 137"/>
                  <a:gd name="T74" fmla="*/ 6 w 133"/>
                  <a:gd name="T75" fmla="*/ 13 h 137"/>
                  <a:gd name="T76" fmla="*/ 0 w 133"/>
                  <a:gd name="T77" fmla="*/ 12 h 137"/>
                  <a:gd name="T78" fmla="*/ 1 w 133"/>
                  <a:gd name="T79" fmla="*/ 5 h 137"/>
                  <a:gd name="T80" fmla="*/ 4 w 133"/>
                  <a:gd name="T81" fmla="*/ 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33" h="137">
                    <a:moveTo>
                      <a:pt x="4" y="0"/>
                    </a:moveTo>
                    <a:lnTo>
                      <a:pt x="21" y="5"/>
                    </a:lnTo>
                    <a:lnTo>
                      <a:pt x="44" y="30"/>
                    </a:lnTo>
                    <a:lnTo>
                      <a:pt x="46" y="31"/>
                    </a:lnTo>
                    <a:lnTo>
                      <a:pt x="52" y="35"/>
                    </a:lnTo>
                    <a:lnTo>
                      <a:pt x="60" y="42"/>
                    </a:lnTo>
                    <a:lnTo>
                      <a:pt x="70" y="48"/>
                    </a:lnTo>
                    <a:lnTo>
                      <a:pt x="81" y="56"/>
                    </a:lnTo>
                    <a:lnTo>
                      <a:pt x="93" y="64"/>
                    </a:lnTo>
                    <a:lnTo>
                      <a:pt x="103" y="71"/>
                    </a:lnTo>
                    <a:lnTo>
                      <a:pt x="119" y="79"/>
                    </a:lnTo>
                    <a:lnTo>
                      <a:pt x="127" y="86"/>
                    </a:lnTo>
                    <a:lnTo>
                      <a:pt x="131" y="92"/>
                    </a:lnTo>
                    <a:lnTo>
                      <a:pt x="133" y="98"/>
                    </a:lnTo>
                    <a:lnTo>
                      <a:pt x="133" y="105"/>
                    </a:lnTo>
                    <a:lnTo>
                      <a:pt x="133" y="114"/>
                    </a:lnTo>
                    <a:lnTo>
                      <a:pt x="132" y="123"/>
                    </a:lnTo>
                    <a:lnTo>
                      <a:pt x="131" y="131"/>
                    </a:lnTo>
                    <a:lnTo>
                      <a:pt x="129" y="134"/>
                    </a:lnTo>
                    <a:lnTo>
                      <a:pt x="129" y="134"/>
                    </a:lnTo>
                    <a:lnTo>
                      <a:pt x="128" y="135"/>
                    </a:lnTo>
                    <a:lnTo>
                      <a:pt x="127" y="137"/>
                    </a:lnTo>
                    <a:lnTo>
                      <a:pt x="116" y="135"/>
                    </a:lnTo>
                    <a:lnTo>
                      <a:pt x="118" y="126"/>
                    </a:lnTo>
                    <a:lnTo>
                      <a:pt x="119" y="115"/>
                    </a:lnTo>
                    <a:lnTo>
                      <a:pt x="119" y="106"/>
                    </a:lnTo>
                    <a:lnTo>
                      <a:pt x="116" y="101"/>
                    </a:lnTo>
                    <a:lnTo>
                      <a:pt x="112" y="94"/>
                    </a:lnTo>
                    <a:lnTo>
                      <a:pt x="104" y="88"/>
                    </a:lnTo>
                    <a:lnTo>
                      <a:pt x="89" y="79"/>
                    </a:lnTo>
                    <a:lnTo>
                      <a:pt x="78" y="72"/>
                    </a:lnTo>
                    <a:lnTo>
                      <a:pt x="66" y="65"/>
                    </a:lnTo>
                    <a:lnTo>
                      <a:pt x="56" y="58"/>
                    </a:lnTo>
                    <a:lnTo>
                      <a:pt x="46" y="50"/>
                    </a:lnTo>
                    <a:lnTo>
                      <a:pt x="38" y="45"/>
                    </a:lnTo>
                    <a:lnTo>
                      <a:pt x="31" y="39"/>
                    </a:lnTo>
                    <a:lnTo>
                      <a:pt x="30" y="38"/>
                    </a:lnTo>
                    <a:lnTo>
                      <a:pt x="6" y="13"/>
                    </a:lnTo>
                    <a:lnTo>
                      <a:pt x="0" y="12"/>
                    </a:lnTo>
                    <a:lnTo>
                      <a:pt x="1" y="5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D27B5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8" name="Freeform 72">
                <a:extLst>
                  <a:ext uri="{FF2B5EF4-FFF2-40B4-BE49-F238E27FC236}">
                    <a16:creationId xmlns:a16="http://schemas.microsoft.com/office/drawing/2014/main" xmlns="" id="{0635CDD5-CEBC-4EF3-B2C7-D229BF34BBD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478584" y="5244240"/>
                <a:ext cx="238428" cy="771022"/>
              </a:xfrm>
              <a:custGeom>
                <a:avLst/>
                <a:gdLst>
                  <a:gd name="T0" fmla="*/ 104 w 154"/>
                  <a:gd name="T1" fmla="*/ 0 h 498"/>
                  <a:gd name="T2" fmla="*/ 123 w 154"/>
                  <a:gd name="T3" fmla="*/ 4 h 498"/>
                  <a:gd name="T4" fmla="*/ 137 w 154"/>
                  <a:gd name="T5" fmla="*/ 11 h 498"/>
                  <a:gd name="T6" fmla="*/ 146 w 154"/>
                  <a:gd name="T7" fmla="*/ 22 h 498"/>
                  <a:gd name="T8" fmla="*/ 152 w 154"/>
                  <a:gd name="T9" fmla="*/ 36 h 498"/>
                  <a:gd name="T10" fmla="*/ 154 w 154"/>
                  <a:gd name="T11" fmla="*/ 51 h 498"/>
                  <a:gd name="T12" fmla="*/ 154 w 154"/>
                  <a:gd name="T13" fmla="*/ 68 h 498"/>
                  <a:gd name="T14" fmla="*/ 153 w 154"/>
                  <a:gd name="T15" fmla="*/ 85 h 498"/>
                  <a:gd name="T16" fmla="*/ 150 w 154"/>
                  <a:gd name="T17" fmla="*/ 101 h 498"/>
                  <a:gd name="T18" fmla="*/ 148 w 154"/>
                  <a:gd name="T19" fmla="*/ 118 h 498"/>
                  <a:gd name="T20" fmla="*/ 141 w 154"/>
                  <a:gd name="T21" fmla="*/ 153 h 498"/>
                  <a:gd name="T22" fmla="*/ 135 w 154"/>
                  <a:gd name="T23" fmla="*/ 194 h 498"/>
                  <a:gd name="T24" fmla="*/ 128 w 154"/>
                  <a:gd name="T25" fmla="*/ 240 h 498"/>
                  <a:gd name="T26" fmla="*/ 121 w 154"/>
                  <a:gd name="T27" fmla="*/ 293 h 498"/>
                  <a:gd name="T28" fmla="*/ 118 w 154"/>
                  <a:gd name="T29" fmla="*/ 338 h 498"/>
                  <a:gd name="T30" fmla="*/ 114 w 154"/>
                  <a:gd name="T31" fmla="*/ 381 h 498"/>
                  <a:gd name="T32" fmla="*/ 112 w 154"/>
                  <a:gd name="T33" fmla="*/ 422 h 498"/>
                  <a:gd name="T34" fmla="*/ 111 w 154"/>
                  <a:gd name="T35" fmla="*/ 458 h 498"/>
                  <a:gd name="T36" fmla="*/ 112 w 154"/>
                  <a:gd name="T37" fmla="*/ 487 h 498"/>
                  <a:gd name="T38" fmla="*/ 108 w 154"/>
                  <a:gd name="T39" fmla="*/ 491 h 498"/>
                  <a:gd name="T40" fmla="*/ 99 w 154"/>
                  <a:gd name="T41" fmla="*/ 496 h 498"/>
                  <a:gd name="T42" fmla="*/ 82 w 154"/>
                  <a:gd name="T43" fmla="*/ 498 h 498"/>
                  <a:gd name="T44" fmla="*/ 59 w 154"/>
                  <a:gd name="T45" fmla="*/ 498 h 498"/>
                  <a:gd name="T46" fmla="*/ 40 w 154"/>
                  <a:gd name="T47" fmla="*/ 494 h 498"/>
                  <a:gd name="T48" fmla="*/ 23 w 154"/>
                  <a:gd name="T49" fmla="*/ 487 h 498"/>
                  <a:gd name="T50" fmla="*/ 10 w 154"/>
                  <a:gd name="T51" fmla="*/ 479 h 498"/>
                  <a:gd name="T52" fmla="*/ 2 w 154"/>
                  <a:gd name="T53" fmla="*/ 471 h 498"/>
                  <a:gd name="T54" fmla="*/ 0 w 154"/>
                  <a:gd name="T55" fmla="*/ 468 h 498"/>
                  <a:gd name="T56" fmla="*/ 0 w 154"/>
                  <a:gd name="T57" fmla="*/ 461 h 498"/>
                  <a:gd name="T58" fmla="*/ 0 w 154"/>
                  <a:gd name="T59" fmla="*/ 448 h 498"/>
                  <a:gd name="T60" fmla="*/ 1 w 154"/>
                  <a:gd name="T61" fmla="*/ 427 h 498"/>
                  <a:gd name="T62" fmla="*/ 2 w 154"/>
                  <a:gd name="T63" fmla="*/ 401 h 498"/>
                  <a:gd name="T64" fmla="*/ 4 w 154"/>
                  <a:gd name="T65" fmla="*/ 372 h 498"/>
                  <a:gd name="T66" fmla="*/ 4 w 154"/>
                  <a:gd name="T67" fmla="*/ 341 h 498"/>
                  <a:gd name="T68" fmla="*/ 5 w 154"/>
                  <a:gd name="T69" fmla="*/ 308 h 498"/>
                  <a:gd name="T70" fmla="*/ 6 w 154"/>
                  <a:gd name="T71" fmla="*/ 275 h 498"/>
                  <a:gd name="T72" fmla="*/ 6 w 154"/>
                  <a:gd name="T73" fmla="*/ 246 h 498"/>
                  <a:gd name="T74" fmla="*/ 6 w 154"/>
                  <a:gd name="T75" fmla="*/ 220 h 498"/>
                  <a:gd name="T76" fmla="*/ 6 w 154"/>
                  <a:gd name="T77" fmla="*/ 198 h 498"/>
                  <a:gd name="T78" fmla="*/ 5 w 154"/>
                  <a:gd name="T79" fmla="*/ 183 h 498"/>
                  <a:gd name="T80" fmla="*/ 2 w 154"/>
                  <a:gd name="T81" fmla="*/ 160 h 498"/>
                  <a:gd name="T82" fmla="*/ 4 w 154"/>
                  <a:gd name="T83" fmla="*/ 138 h 498"/>
                  <a:gd name="T84" fmla="*/ 6 w 154"/>
                  <a:gd name="T85" fmla="*/ 115 h 498"/>
                  <a:gd name="T86" fmla="*/ 13 w 154"/>
                  <a:gd name="T87" fmla="*/ 90 h 498"/>
                  <a:gd name="T88" fmla="*/ 22 w 154"/>
                  <a:gd name="T89" fmla="*/ 62 h 498"/>
                  <a:gd name="T90" fmla="*/ 34 w 154"/>
                  <a:gd name="T91" fmla="*/ 39 h 498"/>
                  <a:gd name="T92" fmla="*/ 46 w 154"/>
                  <a:gd name="T93" fmla="*/ 22 h 498"/>
                  <a:gd name="T94" fmla="*/ 59 w 154"/>
                  <a:gd name="T95" fmla="*/ 11 h 498"/>
                  <a:gd name="T96" fmla="*/ 73 w 154"/>
                  <a:gd name="T97" fmla="*/ 3 h 498"/>
                  <a:gd name="T98" fmla="*/ 89 w 154"/>
                  <a:gd name="T99" fmla="*/ 0 h 498"/>
                  <a:gd name="T100" fmla="*/ 104 w 154"/>
                  <a:gd name="T101" fmla="*/ 0 h 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54" h="498">
                    <a:moveTo>
                      <a:pt x="104" y="0"/>
                    </a:moveTo>
                    <a:lnTo>
                      <a:pt x="123" y="4"/>
                    </a:lnTo>
                    <a:lnTo>
                      <a:pt x="137" y="11"/>
                    </a:lnTo>
                    <a:lnTo>
                      <a:pt x="146" y="22"/>
                    </a:lnTo>
                    <a:lnTo>
                      <a:pt x="152" y="36"/>
                    </a:lnTo>
                    <a:lnTo>
                      <a:pt x="154" y="51"/>
                    </a:lnTo>
                    <a:lnTo>
                      <a:pt x="154" y="68"/>
                    </a:lnTo>
                    <a:lnTo>
                      <a:pt x="153" y="85"/>
                    </a:lnTo>
                    <a:lnTo>
                      <a:pt x="150" y="101"/>
                    </a:lnTo>
                    <a:lnTo>
                      <a:pt x="148" y="118"/>
                    </a:lnTo>
                    <a:lnTo>
                      <a:pt x="141" y="153"/>
                    </a:lnTo>
                    <a:lnTo>
                      <a:pt x="135" y="194"/>
                    </a:lnTo>
                    <a:lnTo>
                      <a:pt x="128" y="240"/>
                    </a:lnTo>
                    <a:lnTo>
                      <a:pt x="121" y="293"/>
                    </a:lnTo>
                    <a:lnTo>
                      <a:pt x="118" y="338"/>
                    </a:lnTo>
                    <a:lnTo>
                      <a:pt x="114" y="381"/>
                    </a:lnTo>
                    <a:lnTo>
                      <a:pt x="112" y="422"/>
                    </a:lnTo>
                    <a:lnTo>
                      <a:pt x="111" y="458"/>
                    </a:lnTo>
                    <a:lnTo>
                      <a:pt x="112" y="487"/>
                    </a:lnTo>
                    <a:lnTo>
                      <a:pt x="108" y="491"/>
                    </a:lnTo>
                    <a:lnTo>
                      <a:pt x="99" y="496"/>
                    </a:lnTo>
                    <a:lnTo>
                      <a:pt x="82" y="498"/>
                    </a:lnTo>
                    <a:lnTo>
                      <a:pt x="59" y="498"/>
                    </a:lnTo>
                    <a:lnTo>
                      <a:pt x="40" y="494"/>
                    </a:lnTo>
                    <a:lnTo>
                      <a:pt x="23" y="487"/>
                    </a:lnTo>
                    <a:lnTo>
                      <a:pt x="10" y="479"/>
                    </a:lnTo>
                    <a:lnTo>
                      <a:pt x="2" y="471"/>
                    </a:lnTo>
                    <a:lnTo>
                      <a:pt x="0" y="468"/>
                    </a:lnTo>
                    <a:lnTo>
                      <a:pt x="0" y="461"/>
                    </a:lnTo>
                    <a:lnTo>
                      <a:pt x="0" y="448"/>
                    </a:lnTo>
                    <a:lnTo>
                      <a:pt x="1" y="427"/>
                    </a:lnTo>
                    <a:lnTo>
                      <a:pt x="2" y="401"/>
                    </a:lnTo>
                    <a:lnTo>
                      <a:pt x="4" y="372"/>
                    </a:lnTo>
                    <a:lnTo>
                      <a:pt x="4" y="341"/>
                    </a:lnTo>
                    <a:lnTo>
                      <a:pt x="5" y="308"/>
                    </a:lnTo>
                    <a:lnTo>
                      <a:pt x="6" y="275"/>
                    </a:lnTo>
                    <a:lnTo>
                      <a:pt x="6" y="246"/>
                    </a:lnTo>
                    <a:lnTo>
                      <a:pt x="6" y="220"/>
                    </a:lnTo>
                    <a:lnTo>
                      <a:pt x="6" y="198"/>
                    </a:lnTo>
                    <a:lnTo>
                      <a:pt x="5" y="183"/>
                    </a:lnTo>
                    <a:lnTo>
                      <a:pt x="2" y="160"/>
                    </a:lnTo>
                    <a:lnTo>
                      <a:pt x="4" y="138"/>
                    </a:lnTo>
                    <a:lnTo>
                      <a:pt x="6" y="115"/>
                    </a:lnTo>
                    <a:lnTo>
                      <a:pt x="13" y="90"/>
                    </a:lnTo>
                    <a:lnTo>
                      <a:pt x="22" y="62"/>
                    </a:lnTo>
                    <a:lnTo>
                      <a:pt x="34" y="39"/>
                    </a:lnTo>
                    <a:lnTo>
                      <a:pt x="46" y="22"/>
                    </a:lnTo>
                    <a:lnTo>
                      <a:pt x="59" y="11"/>
                    </a:lnTo>
                    <a:lnTo>
                      <a:pt x="73" y="3"/>
                    </a:lnTo>
                    <a:lnTo>
                      <a:pt x="89" y="0"/>
                    </a:lnTo>
                    <a:lnTo>
                      <a:pt x="104" y="0"/>
                    </a:lnTo>
                    <a:close/>
                  </a:path>
                </a:pathLst>
              </a:custGeom>
              <a:solidFill>
                <a:srgbClr val="2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9" name="Freeform 73">
                <a:extLst>
                  <a:ext uri="{FF2B5EF4-FFF2-40B4-BE49-F238E27FC236}">
                    <a16:creationId xmlns:a16="http://schemas.microsoft.com/office/drawing/2014/main" xmlns="" id="{382F730A-93D6-4DFB-8BD1-ECD8105502E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365563" y="6070999"/>
                <a:ext cx="368480" cy="99087"/>
              </a:xfrm>
              <a:custGeom>
                <a:avLst/>
                <a:gdLst>
                  <a:gd name="T0" fmla="*/ 0 w 238"/>
                  <a:gd name="T1" fmla="*/ 0 h 64"/>
                  <a:gd name="T2" fmla="*/ 8 w 238"/>
                  <a:gd name="T3" fmla="*/ 7 h 64"/>
                  <a:gd name="T4" fmla="*/ 19 w 238"/>
                  <a:gd name="T5" fmla="*/ 13 h 64"/>
                  <a:gd name="T6" fmla="*/ 34 w 238"/>
                  <a:gd name="T7" fmla="*/ 23 h 64"/>
                  <a:gd name="T8" fmla="*/ 55 w 238"/>
                  <a:gd name="T9" fmla="*/ 30 h 64"/>
                  <a:gd name="T10" fmla="*/ 83 w 238"/>
                  <a:gd name="T11" fmla="*/ 38 h 64"/>
                  <a:gd name="T12" fmla="*/ 117 w 238"/>
                  <a:gd name="T13" fmla="*/ 45 h 64"/>
                  <a:gd name="T14" fmla="*/ 160 w 238"/>
                  <a:gd name="T15" fmla="*/ 51 h 64"/>
                  <a:gd name="T16" fmla="*/ 160 w 238"/>
                  <a:gd name="T17" fmla="*/ 47 h 64"/>
                  <a:gd name="T18" fmla="*/ 161 w 238"/>
                  <a:gd name="T19" fmla="*/ 40 h 64"/>
                  <a:gd name="T20" fmla="*/ 165 w 238"/>
                  <a:gd name="T21" fmla="*/ 29 h 64"/>
                  <a:gd name="T22" fmla="*/ 172 w 238"/>
                  <a:gd name="T23" fmla="*/ 19 h 64"/>
                  <a:gd name="T24" fmla="*/ 181 w 238"/>
                  <a:gd name="T25" fmla="*/ 9 h 64"/>
                  <a:gd name="T26" fmla="*/ 187 w 238"/>
                  <a:gd name="T27" fmla="*/ 7 h 64"/>
                  <a:gd name="T28" fmla="*/ 193 w 238"/>
                  <a:gd name="T29" fmla="*/ 4 h 64"/>
                  <a:gd name="T30" fmla="*/ 198 w 238"/>
                  <a:gd name="T31" fmla="*/ 3 h 64"/>
                  <a:gd name="T32" fmla="*/ 212 w 238"/>
                  <a:gd name="T33" fmla="*/ 11 h 64"/>
                  <a:gd name="T34" fmla="*/ 225 w 238"/>
                  <a:gd name="T35" fmla="*/ 16 h 64"/>
                  <a:gd name="T36" fmla="*/ 233 w 238"/>
                  <a:gd name="T37" fmla="*/ 21 h 64"/>
                  <a:gd name="T38" fmla="*/ 238 w 238"/>
                  <a:gd name="T39" fmla="*/ 26 h 64"/>
                  <a:gd name="T40" fmla="*/ 238 w 238"/>
                  <a:gd name="T41" fmla="*/ 32 h 64"/>
                  <a:gd name="T42" fmla="*/ 236 w 238"/>
                  <a:gd name="T43" fmla="*/ 40 h 64"/>
                  <a:gd name="T44" fmla="*/ 229 w 238"/>
                  <a:gd name="T45" fmla="*/ 49 h 64"/>
                  <a:gd name="T46" fmla="*/ 219 w 238"/>
                  <a:gd name="T47" fmla="*/ 57 h 64"/>
                  <a:gd name="T48" fmla="*/ 203 w 238"/>
                  <a:gd name="T49" fmla="*/ 62 h 64"/>
                  <a:gd name="T50" fmla="*/ 185 w 238"/>
                  <a:gd name="T51" fmla="*/ 64 h 64"/>
                  <a:gd name="T52" fmla="*/ 164 w 238"/>
                  <a:gd name="T53" fmla="*/ 63 h 64"/>
                  <a:gd name="T54" fmla="*/ 143 w 238"/>
                  <a:gd name="T55" fmla="*/ 60 h 64"/>
                  <a:gd name="T56" fmla="*/ 125 w 238"/>
                  <a:gd name="T57" fmla="*/ 58 h 64"/>
                  <a:gd name="T58" fmla="*/ 109 w 238"/>
                  <a:gd name="T59" fmla="*/ 55 h 64"/>
                  <a:gd name="T60" fmla="*/ 87 w 238"/>
                  <a:gd name="T61" fmla="*/ 49 h 64"/>
                  <a:gd name="T62" fmla="*/ 64 w 238"/>
                  <a:gd name="T63" fmla="*/ 42 h 64"/>
                  <a:gd name="T64" fmla="*/ 43 w 238"/>
                  <a:gd name="T65" fmla="*/ 36 h 64"/>
                  <a:gd name="T66" fmla="*/ 37 w 238"/>
                  <a:gd name="T67" fmla="*/ 33 h 64"/>
                  <a:gd name="T68" fmla="*/ 28 w 238"/>
                  <a:gd name="T69" fmla="*/ 29 h 64"/>
                  <a:gd name="T70" fmla="*/ 17 w 238"/>
                  <a:gd name="T71" fmla="*/ 24 h 64"/>
                  <a:gd name="T72" fmla="*/ 8 w 238"/>
                  <a:gd name="T73" fmla="*/ 20 h 64"/>
                  <a:gd name="T74" fmla="*/ 3 w 238"/>
                  <a:gd name="T75" fmla="*/ 16 h 64"/>
                  <a:gd name="T76" fmla="*/ 3 w 238"/>
                  <a:gd name="T77" fmla="*/ 13 h 64"/>
                  <a:gd name="T78" fmla="*/ 2 w 238"/>
                  <a:gd name="T79" fmla="*/ 11 h 64"/>
                  <a:gd name="T80" fmla="*/ 0 w 238"/>
                  <a:gd name="T81" fmla="*/ 6 h 64"/>
                  <a:gd name="T82" fmla="*/ 0 w 238"/>
                  <a:gd name="T83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38" h="64">
                    <a:moveTo>
                      <a:pt x="0" y="0"/>
                    </a:moveTo>
                    <a:lnTo>
                      <a:pt x="8" y="7"/>
                    </a:lnTo>
                    <a:lnTo>
                      <a:pt x="19" y="13"/>
                    </a:lnTo>
                    <a:lnTo>
                      <a:pt x="34" y="23"/>
                    </a:lnTo>
                    <a:lnTo>
                      <a:pt x="55" y="30"/>
                    </a:lnTo>
                    <a:lnTo>
                      <a:pt x="83" y="38"/>
                    </a:lnTo>
                    <a:lnTo>
                      <a:pt x="117" y="45"/>
                    </a:lnTo>
                    <a:lnTo>
                      <a:pt x="160" y="51"/>
                    </a:lnTo>
                    <a:lnTo>
                      <a:pt x="160" y="47"/>
                    </a:lnTo>
                    <a:lnTo>
                      <a:pt x="161" y="40"/>
                    </a:lnTo>
                    <a:lnTo>
                      <a:pt x="165" y="29"/>
                    </a:lnTo>
                    <a:lnTo>
                      <a:pt x="172" y="19"/>
                    </a:lnTo>
                    <a:lnTo>
                      <a:pt x="181" y="9"/>
                    </a:lnTo>
                    <a:lnTo>
                      <a:pt x="187" y="7"/>
                    </a:lnTo>
                    <a:lnTo>
                      <a:pt x="193" y="4"/>
                    </a:lnTo>
                    <a:lnTo>
                      <a:pt x="198" y="3"/>
                    </a:lnTo>
                    <a:lnTo>
                      <a:pt x="212" y="11"/>
                    </a:lnTo>
                    <a:lnTo>
                      <a:pt x="225" y="16"/>
                    </a:lnTo>
                    <a:lnTo>
                      <a:pt x="233" y="21"/>
                    </a:lnTo>
                    <a:lnTo>
                      <a:pt x="238" y="26"/>
                    </a:lnTo>
                    <a:lnTo>
                      <a:pt x="238" y="32"/>
                    </a:lnTo>
                    <a:lnTo>
                      <a:pt x="236" y="40"/>
                    </a:lnTo>
                    <a:lnTo>
                      <a:pt x="229" y="49"/>
                    </a:lnTo>
                    <a:lnTo>
                      <a:pt x="219" y="57"/>
                    </a:lnTo>
                    <a:lnTo>
                      <a:pt x="203" y="62"/>
                    </a:lnTo>
                    <a:lnTo>
                      <a:pt x="185" y="64"/>
                    </a:lnTo>
                    <a:lnTo>
                      <a:pt x="164" y="63"/>
                    </a:lnTo>
                    <a:lnTo>
                      <a:pt x="143" y="60"/>
                    </a:lnTo>
                    <a:lnTo>
                      <a:pt x="125" y="58"/>
                    </a:lnTo>
                    <a:lnTo>
                      <a:pt x="109" y="55"/>
                    </a:lnTo>
                    <a:lnTo>
                      <a:pt x="87" y="49"/>
                    </a:lnTo>
                    <a:lnTo>
                      <a:pt x="64" y="42"/>
                    </a:lnTo>
                    <a:lnTo>
                      <a:pt x="43" y="36"/>
                    </a:lnTo>
                    <a:lnTo>
                      <a:pt x="37" y="33"/>
                    </a:lnTo>
                    <a:lnTo>
                      <a:pt x="28" y="29"/>
                    </a:lnTo>
                    <a:lnTo>
                      <a:pt x="17" y="24"/>
                    </a:lnTo>
                    <a:lnTo>
                      <a:pt x="8" y="20"/>
                    </a:lnTo>
                    <a:lnTo>
                      <a:pt x="3" y="16"/>
                    </a:lnTo>
                    <a:lnTo>
                      <a:pt x="3" y="13"/>
                    </a:lnTo>
                    <a:lnTo>
                      <a:pt x="2" y="11"/>
                    </a:lnTo>
                    <a:lnTo>
                      <a:pt x="0" y="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0" name="Freeform 74">
                <a:extLst>
                  <a:ext uri="{FF2B5EF4-FFF2-40B4-BE49-F238E27FC236}">
                    <a16:creationId xmlns:a16="http://schemas.microsoft.com/office/drawing/2014/main" xmlns="" id="{88928B22-8787-4FBA-80D9-95E6542DA67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538965" y="5903789"/>
                <a:ext cx="182692" cy="117666"/>
              </a:xfrm>
              <a:custGeom>
                <a:avLst/>
                <a:gdLst>
                  <a:gd name="T0" fmla="*/ 4 w 118"/>
                  <a:gd name="T1" fmla="*/ 0 h 76"/>
                  <a:gd name="T2" fmla="*/ 9 w 118"/>
                  <a:gd name="T3" fmla="*/ 2 h 76"/>
                  <a:gd name="T4" fmla="*/ 18 w 118"/>
                  <a:gd name="T5" fmla="*/ 7 h 76"/>
                  <a:gd name="T6" fmla="*/ 31 w 118"/>
                  <a:gd name="T7" fmla="*/ 14 h 76"/>
                  <a:gd name="T8" fmla="*/ 49 w 118"/>
                  <a:gd name="T9" fmla="*/ 19 h 76"/>
                  <a:gd name="T10" fmla="*/ 71 w 118"/>
                  <a:gd name="T11" fmla="*/ 24 h 76"/>
                  <a:gd name="T12" fmla="*/ 88 w 118"/>
                  <a:gd name="T13" fmla="*/ 24 h 76"/>
                  <a:gd name="T14" fmla="*/ 102 w 118"/>
                  <a:gd name="T15" fmla="*/ 24 h 76"/>
                  <a:gd name="T16" fmla="*/ 110 w 118"/>
                  <a:gd name="T17" fmla="*/ 23 h 76"/>
                  <a:gd name="T18" fmla="*/ 115 w 118"/>
                  <a:gd name="T19" fmla="*/ 21 h 76"/>
                  <a:gd name="T20" fmla="*/ 117 w 118"/>
                  <a:gd name="T21" fmla="*/ 21 h 76"/>
                  <a:gd name="T22" fmla="*/ 117 w 118"/>
                  <a:gd name="T23" fmla="*/ 26 h 76"/>
                  <a:gd name="T24" fmla="*/ 117 w 118"/>
                  <a:gd name="T25" fmla="*/ 36 h 76"/>
                  <a:gd name="T26" fmla="*/ 118 w 118"/>
                  <a:gd name="T27" fmla="*/ 49 h 76"/>
                  <a:gd name="T28" fmla="*/ 118 w 118"/>
                  <a:gd name="T29" fmla="*/ 60 h 76"/>
                  <a:gd name="T30" fmla="*/ 117 w 118"/>
                  <a:gd name="T31" fmla="*/ 65 h 76"/>
                  <a:gd name="T32" fmla="*/ 115 w 118"/>
                  <a:gd name="T33" fmla="*/ 66 h 76"/>
                  <a:gd name="T34" fmla="*/ 113 w 118"/>
                  <a:gd name="T35" fmla="*/ 69 h 76"/>
                  <a:gd name="T36" fmla="*/ 105 w 118"/>
                  <a:gd name="T37" fmla="*/ 72 h 76"/>
                  <a:gd name="T38" fmla="*/ 94 w 118"/>
                  <a:gd name="T39" fmla="*/ 74 h 76"/>
                  <a:gd name="T40" fmla="*/ 80 w 118"/>
                  <a:gd name="T41" fmla="*/ 76 h 76"/>
                  <a:gd name="T42" fmla="*/ 60 w 118"/>
                  <a:gd name="T43" fmla="*/ 74 h 76"/>
                  <a:gd name="T44" fmla="*/ 39 w 118"/>
                  <a:gd name="T45" fmla="*/ 70 h 76"/>
                  <a:gd name="T46" fmla="*/ 25 w 118"/>
                  <a:gd name="T47" fmla="*/ 64 h 76"/>
                  <a:gd name="T48" fmla="*/ 13 w 118"/>
                  <a:gd name="T49" fmla="*/ 56 h 76"/>
                  <a:gd name="T50" fmla="*/ 5 w 118"/>
                  <a:gd name="T51" fmla="*/ 49 h 76"/>
                  <a:gd name="T52" fmla="*/ 1 w 118"/>
                  <a:gd name="T53" fmla="*/ 45 h 76"/>
                  <a:gd name="T54" fmla="*/ 0 w 118"/>
                  <a:gd name="T55" fmla="*/ 43 h 76"/>
                  <a:gd name="T56" fmla="*/ 0 w 118"/>
                  <a:gd name="T57" fmla="*/ 32 h 76"/>
                  <a:gd name="T58" fmla="*/ 0 w 118"/>
                  <a:gd name="T59" fmla="*/ 21 h 76"/>
                  <a:gd name="T60" fmla="*/ 1 w 118"/>
                  <a:gd name="T61" fmla="*/ 10 h 76"/>
                  <a:gd name="T62" fmla="*/ 1 w 118"/>
                  <a:gd name="T63" fmla="*/ 2 h 76"/>
                  <a:gd name="T64" fmla="*/ 3 w 118"/>
                  <a:gd name="T65" fmla="*/ 0 h 76"/>
                  <a:gd name="T66" fmla="*/ 4 w 118"/>
                  <a:gd name="T67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18" h="76">
                    <a:moveTo>
                      <a:pt x="4" y="0"/>
                    </a:moveTo>
                    <a:lnTo>
                      <a:pt x="9" y="2"/>
                    </a:lnTo>
                    <a:lnTo>
                      <a:pt x="18" y="7"/>
                    </a:lnTo>
                    <a:lnTo>
                      <a:pt x="31" y="14"/>
                    </a:lnTo>
                    <a:lnTo>
                      <a:pt x="49" y="19"/>
                    </a:lnTo>
                    <a:lnTo>
                      <a:pt x="71" y="24"/>
                    </a:lnTo>
                    <a:lnTo>
                      <a:pt x="88" y="24"/>
                    </a:lnTo>
                    <a:lnTo>
                      <a:pt x="102" y="24"/>
                    </a:lnTo>
                    <a:lnTo>
                      <a:pt x="110" y="23"/>
                    </a:lnTo>
                    <a:lnTo>
                      <a:pt x="115" y="21"/>
                    </a:lnTo>
                    <a:lnTo>
                      <a:pt x="117" y="21"/>
                    </a:lnTo>
                    <a:lnTo>
                      <a:pt x="117" y="26"/>
                    </a:lnTo>
                    <a:lnTo>
                      <a:pt x="117" y="36"/>
                    </a:lnTo>
                    <a:lnTo>
                      <a:pt x="118" y="49"/>
                    </a:lnTo>
                    <a:lnTo>
                      <a:pt x="118" y="60"/>
                    </a:lnTo>
                    <a:lnTo>
                      <a:pt x="117" y="65"/>
                    </a:lnTo>
                    <a:lnTo>
                      <a:pt x="115" y="66"/>
                    </a:lnTo>
                    <a:lnTo>
                      <a:pt x="113" y="69"/>
                    </a:lnTo>
                    <a:lnTo>
                      <a:pt x="105" y="72"/>
                    </a:lnTo>
                    <a:lnTo>
                      <a:pt x="94" y="74"/>
                    </a:lnTo>
                    <a:lnTo>
                      <a:pt x="80" y="76"/>
                    </a:lnTo>
                    <a:lnTo>
                      <a:pt x="60" y="74"/>
                    </a:lnTo>
                    <a:lnTo>
                      <a:pt x="39" y="70"/>
                    </a:lnTo>
                    <a:lnTo>
                      <a:pt x="25" y="64"/>
                    </a:lnTo>
                    <a:lnTo>
                      <a:pt x="13" y="56"/>
                    </a:lnTo>
                    <a:lnTo>
                      <a:pt x="5" y="49"/>
                    </a:lnTo>
                    <a:lnTo>
                      <a:pt x="1" y="45"/>
                    </a:lnTo>
                    <a:lnTo>
                      <a:pt x="0" y="43"/>
                    </a:lnTo>
                    <a:lnTo>
                      <a:pt x="0" y="32"/>
                    </a:lnTo>
                    <a:lnTo>
                      <a:pt x="0" y="21"/>
                    </a:lnTo>
                    <a:lnTo>
                      <a:pt x="1" y="10"/>
                    </a:lnTo>
                    <a:lnTo>
                      <a:pt x="1" y="2"/>
                    </a:lnTo>
                    <a:lnTo>
                      <a:pt x="3" y="0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D39CA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1" name="Line 75">
                <a:extLst>
                  <a:ext uri="{FF2B5EF4-FFF2-40B4-BE49-F238E27FC236}">
                    <a16:creationId xmlns:a16="http://schemas.microsoft.com/office/drawing/2014/main" xmlns="" id="{AAE2AC41-C451-4F51-9FEE-EE171C4DB3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590056" y="6049323"/>
                <a:ext cx="1549" cy="3096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2" name="Line 76">
                <a:extLst>
                  <a:ext uri="{FF2B5EF4-FFF2-40B4-BE49-F238E27FC236}">
                    <a16:creationId xmlns:a16="http://schemas.microsoft.com/office/drawing/2014/main" xmlns="" id="{56B0E118-A319-4EE6-ACEC-98B5590CCE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579219" y="6043130"/>
                <a:ext cx="10838" cy="6193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3" name="Line 77">
                <a:extLst>
                  <a:ext uri="{FF2B5EF4-FFF2-40B4-BE49-F238E27FC236}">
                    <a16:creationId xmlns:a16="http://schemas.microsoft.com/office/drawing/2014/main" xmlns="" id="{C7CC333A-5625-4986-8CB8-F042B295D1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566833" y="6035389"/>
                <a:ext cx="12386" cy="7742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4" name="Line 78">
                <a:extLst>
                  <a:ext uri="{FF2B5EF4-FFF2-40B4-BE49-F238E27FC236}">
                    <a16:creationId xmlns:a16="http://schemas.microsoft.com/office/drawing/2014/main" xmlns="" id="{483E3713-8B2B-46BC-A9DE-E913609822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552898" y="6026099"/>
                <a:ext cx="13935" cy="9289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5" name="Line 79">
                <a:extLst>
                  <a:ext uri="{FF2B5EF4-FFF2-40B4-BE49-F238E27FC236}">
                    <a16:creationId xmlns:a16="http://schemas.microsoft.com/office/drawing/2014/main" xmlns="" id="{32599BC6-E1D1-42B3-BCF7-90E63E9ED2B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534320" y="6021455"/>
                <a:ext cx="18579" cy="4645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6" name="Line 80">
                <a:extLst>
                  <a:ext uri="{FF2B5EF4-FFF2-40B4-BE49-F238E27FC236}">
                    <a16:creationId xmlns:a16="http://schemas.microsoft.com/office/drawing/2014/main" xmlns="" id="{32F5171D-CA97-49F8-B697-7B4957A644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9517289" y="6021455"/>
                <a:ext cx="17031" cy="0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7" name="Line 81">
                <a:extLst>
                  <a:ext uri="{FF2B5EF4-FFF2-40B4-BE49-F238E27FC236}">
                    <a16:creationId xmlns:a16="http://schemas.microsoft.com/office/drawing/2014/main" xmlns="" id="{7EA1A556-75AF-4CF0-9874-2DC54508105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552899" y="6070999"/>
                <a:ext cx="4645" cy="4645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8" name="Line 82">
                <a:extLst>
                  <a:ext uri="{FF2B5EF4-FFF2-40B4-BE49-F238E27FC236}">
                    <a16:creationId xmlns:a16="http://schemas.microsoft.com/office/drawing/2014/main" xmlns="" id="{7C9DFD70-A5A5-41CC-AF21-F5D796A3C9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543610" y="6063257"/>
                <a:ext cx="9289" cy="7742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9" name="Line 83">
                <a:extLst>
                  <a:ext uri="{FF2B5EF4-FFF2-40B4-BE49-F238E27FC236}">
                    <a16:creationId xmlns:a16="http://schemas.microsoft.com/office/drawing/2014/main" xmlns="" id="{C70E3BAC-C6B2-47A2-A7EB-BBB36997358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526578" y="6052420"/>
                <a:ext cx="17031" cy="10838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0" name="Line 84">
                <a:extLst>
                  <a:ext uri="{FF2B5EF4-FFF2-40B4-BE49-F238E27FC236}">
                    <a16:creationId xmlns:a16="http://schemas.microsoft.com/office/drawing/2014/main" xmlns="" id="{A7289488-8871-4CEE-9E81-A36CFC1387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506451" y="6047774"/>
                <a:ext cx="20128" cy="4645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1" name="Line 85">
                <a:extLst>
                  <a:ext uri="{FF2B5EF4-FFF2-40B4-BE49-F238E27FC236}">
                    <a16:creationId xmlns:a16="http://schemas.microsoft.com/office/drawing/2014/main" xmlns="" id="{FBBD9980-3B6E-432D-9351-D3D605F860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480131" y="6043130"/>
                <a:ext cx="26321" cy="4645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2" name="Line 86">
                <a:extLst>
                  <a:ext uri="{FF2B5EF4-FFF2-40B4-BE49-F238E27FC236}">
                    <a16:creationId xmlns:a16="http://schemas.microsoft.com/office/drawing/2014/main" xmlns="" id="{24A0AE2A-8567-4D0D-9D4D-DB2D9536314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518837" y="6095770"/>
                <a:ext cx="1549" cy="1549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3" name="Line 87">
                <a:extLst>
                  <a:ext uri="{FF2B5EF4-FFF2-40B4-BE49-F238E27FC236}">
                    <a16:creationId xmlns:a16="http://schemas.microsoft.com/office/drawing/2014/main" xmlns="" id="{AA0DC48C-1376-4033-8301-D86A862D09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508000" y="6088029"/>
                <a:ext cx="10838" cy="7742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4" name="Line 88">
                <a:extLst>
                  <a:ext uri="{FF2B5EF4-FFF2-40B4-BE49-F238E27FC236}">
                    <a16:creationId xmlns:a16="http://schemas.microsoft.com/office/drawing/2014/main" xmlns="" id="{466E8FD2-9FCE-49AD-9564-EF96C93AC3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494065" y="6077191"/>
                <a:ext cx="13935" cy="10838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5" name="Line 89">
                <a:extLst>
                  <a:ext uri="{FF2B5EF4-FFF2-40B4-BE49-F238E27FC236}">
                    <a16:creationId xmlns:a16="http://schemas.microsoft.com/office/drawing/2014/main" xmlns="" id="{0AC6CEAA-E54A-4489-B663-FD3D950ECE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472391" y="6070999"/>
                <a:ext cx="21675" cy="6193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6" name="Line 90">
                <a:extLst>
                  <a:ext uri="{FF2B5EF4-FFF2-40B4-BE49-F238E27FC236}">
                    <a16:creationId xmlns:a16="http://schemas.microsoft.com/office/drawing/2014/main" xmlns="" id="{5435F39A-B2AE-402E-8410-6358E625A6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9446069" y="6067902"/>
                <a:ext cx="26321" cy="3096"/>
              </a:xfrm>
              <a:prstGeom prst="line">
                <a:avLst/>
              </a:prstGeom>
              <a:noFill/>
              <a:ln w="7938">
                <a:noFill/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7" name="Freeform 91">
                <a:extLst>
                  <a:ext uri="{FF2B5EF4-FFF2-40B4-BE49-F238E27FC236}">
                    <a16:creationId xmlns:a16="http://schemas.microsoft.com/office/drawing/2014/main" xmlns="" id="{9FF07730-67D0-45C3-BCE7-E45D264DEF8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562189" y="3637170"/>
                <a:ext cx="345257" cy="195078"/>
              </a:xfrm>
              <a:custGeom>
                <a:avLst/>
                <a:gdLst>
                  <a:gd name="T0" fmla="*/ 27 w 223"/>
                  <a:gd name="T1" fmla="*/ 0 h 126"/>
                  <a:gd name="T2" fmla="*/ 195 w 223"/>
                  <a:gd name="T3" fmla="*/ 17 h 126"/>
                  <a:gd name="T4" fmla="*/ 199 w 223"/>
                  <a:gd name="T5" fmla="*/ 18 h 126"/>
                  <a:gd name="T6" fmla="*/ 203 w 223"/>
                  <a:gd name="T7" fmla="*/ 21 h 126"/>
                  <a:gd name="T8" fmla="*/ 205 w 223"/>
                  <a:gd name="T9" fmla="*/ 25 h 126"/>
                  <a:gd name="T10" fmla="*/ 205 w 223"/>
                  <a:gd name="T11" fmla="*/ 29 h 126"/>
                  <a:gd name="T12" fmla="*/ 223 w 223"/>
                  <a:gd name="T13" fmla="*/ 96 h 126"/>
                  <a:gd name="T14" fmla="*/ 221 w 223"/>
                  <a:gd name="T15" fmla="*/ 103 h 126"/>
                  <a:gd name="T16" fmla="*/ 214 w 223"/>
                  <a:gd name="T17" fmla="*/ 111 h 126"/>
                  <a:gd name="T18" fmla="*/ 206 w 223"/>
                  <a:gd name="T19" fmla="*/ 119 h 126"/>
                  <a:gd name="T20" fmla="*/ 200 w 223"/>
                  <a:gd name="T21" fmla="*/ 123 h 126"/>
                  <a:gd name="T22" fmla="*/ 195 w 223"/>
                  <a:gd name="T23" fmla="*/ 126 h 126"/>
                  <a:gd name="T24" fmla="*/ 11 w 223"/>
                  <a:gd name="T25" fmla="*/ 126 h 126"/>
                  <a:gd name="T26" fmla="*/ 7 w 223"/>
                  <a:gd name="T27" fmla="*/ 124 h 126"/>
                  <a:gd name="T28" fmla="*/ 4 w 223"/>
                  <a:gd name="T29" fmla="*/ 122 h 126"/>
                  <a:gd name="T30" fmla="*/ 1 w 223"/>
                  <a:gd name="T31" fmla="*/ 118 h 126"/>
                  <a:gd name="T32" fmla="*/ 0 w 223"/>
                  <a:gd name="T33" fmla="*/ 114 h 126"/>
                  <a:gd name="T34" fmla="*/ 0 w 223"/>
                  <a:gd name="T35" fmla="*/ 29 h 126"/>
                  <a:gd name="T36" fmla="*/ 2 w 223"/>
                  <a:gd name="T37" fmla="*/ 24 h 126"/>
                  <a:gd name="T38" fmla="*/ 7 w 223"/>
                  <a:gd name="T39" fmla="*/ 16 h 126"/>
                  <a:gd name="T40" fmla="*/ 15 w 223"/>
                  <a:gd name="T41" fmla="*/ 8 h 126"/>
                  <a:gd name="T42" fmla="*/ 22 w 223"/>
                  <a:gd name="T43" fmla="*/ 3 h 126"/>
                  <a:gd name="T44" fmla="*/ 27 w 223"/>
                  <a:gd name="T45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23" h="126">
                    <a:moveTo>
                      <a:pt x="27" y="0"/>
                    </a:moveTo>
                    <a:lnTo>
                      <a:pt x="195" y="17"/>
                    </a:lnTo>
                    <a:lnTo>
                      <a:pt x="199" y="18"/>
                    </a:lnTo>
                    <a:lnTo>
                      <a:pt x="203" y="21"/>
                    </a:lnTo>
                    <a:lnTo>
                      <a:pt x="205" y="25"/>
                    </a:lnTo>
                    <a:lnTo>
                      <a:pt x="205" y="29"/>
                    </a:lnTo>
                    <a:lnTo>
                      <a:pt x="223" y="96"/>
                    </a:lnTo>
                    <a:lnTo>
                      <a:pt x="221" y="103"/>
                    </a:lnTo>
                    <a:lnTo>
                      <a:pt x="214" y="111"/>
                    </a:lnTo>
                    <a:lnTo>
                      <a:pt x="206" y="119"/>
                    </a:lnTo>
                    <a:lnTo>
                      <a:pt x="200" y="123"/>
                    </a:lnTo>
                    <a:lnTo>
                      <a:pt x="195" y="126"/>
                    </a:lnTo>
                    <a:lnTo>
                      <a:pt x="11" y="126"/>
                    </a:lnTo>
                    <a:lnTo>
                      <a:pt x="7" y="124"/>
                    </a:lnTo>
                    <a:lnTo>
                      <a:pt x="4" y="122"/>
                    </a:lnTo>
                    <a:lnTo>
                      <a:pt x="1" y="118"/>
                    </a:lnTo>
                    <a:lnTo>
                      <a:pt x="0" y="114"/>
                    </a:lnTo>
                    <a:lnTo>
                      <a:pt x="0" y="29"/>
                    </a:lnTo>
                    <a:lnTo>
                      <a:pt x="2" y="24"/>
                    </a:lnTo>
                    <a:lnTo>
                      <a:pt x="7" y="16"/>
                    </a:lnTo>
                    <a:lnTo>
                      <a:pt x="15" y="8"/>
                    </a:lnTo>
                    <a:lnTo>
                      <a:pt x="22" y="3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8" name="Freeform 92">
                <a:extLst>
                  <a:ext uri="{FF2B5EF4-FFF2-40B4-BE49-F238E27FC236}">
                    <a16:creationId xmlns:a16="http://schemas.microsoft.com/office/drawing/2014/main" xmlns="" id="{086F1946-D6C5-4EAC-8081-CA8A8A102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562188" y="3637170"/>
                <a:ext cx="317389" cy="165662"/>
              </a:xfrm>
              <a:custGeom>
                <a:avLst/>
                <a:gdLst>
                  <a:gd name="T0" fmla="*/ 12 w 205"/>
                  <a:gd name="T1" fmla="*/ 0 h 107"/>
                  <a:gd name="T2" fmla="*/ 194 w 205"/>
                  <a:gd name="T3" fmla="*/ 0 h 107"/>
                  <a:gd name="T4" fmla="*/ 198 w 205"/>
                  <a:gd name="T5" fmla="*/ 1 h 107"/>
                  <a:gd name="T6" fmla="*/ 202 w 205"/>
                  <a:gd name="T7" fmla="*/ 3 h 107"/>
                  <a:gd name="T8" fmla="*/ 204 w 205"/>
                  <a:gd name="T9" fmla="*/ 7 h 107"/>
                  <a:gd name="T10" fmla="*/ 205 w 205"/>
                  <a:gd name="T11" fmla="*/ 12 h 107"/>
                  <a:gd name="T12" fmla="*/ 205 w 205"/>
                  <a:gd name="T13" fmla="*/ 96 h 107"/>
                  <a:gd name="T14" fmla="*/ 204 w 205"/>
                  <a:gd name="T15" fmla="*/ 101 h 107"/>
                  <a:gd name="T16" fmla="*/ 202 w 205"/>
                  <a:gd name="T17" fmla="*/ 105 h 107"/>
                  <a:gd name="T18" fmla="*/ 198 w 205"/>
                  <a:gd name="T19" fmla="*/ 107 h 107"/>
                  <a:gd name="T20" fmla="*/ 194 w 205"/>
                  <a:gd name="T21" fmla="*/ 107 h 107"/>
                  <a:gd name="T22" fmla="*/ 12 w 205"/>
                  <a:gd name="T23" fmla="*/ 107 h 107"/>
                  <a:gd name="T24" fmla="*/ 7 w 205"/>
                  <a:gd name="T25" fmla="*/ 107 h 107"/>
                  <a:gd name="T26" fmla="*/ 3 w 205"/>
                  <a:gd name="T27" fmla="*/ 105 h 107"/>
                  <a:gd name="T28" fmla="*/ 0 w 205"/>
                  <a:gd name="T29" fmla="*/ 101 h 107"/>
                  <a:gd name="T30" fmla="*/ 0 w 205"/>
                  <a:gd name="T31" fmla="*/ 96 h 107"/>
                  <a:gd name="T32" fmla="*/ 0 w 205"/>
                  <a:gd name="T33" fmla="*/ 12 h 107"/>
                  <a:gd name="T34" fmla="*/ 0 w 205"/>
                  <a:gd name="T35" fmla="*/ 7 h 107"/>
                  <a:gd name="T36" fmla="*/ 3 w 205"/>
                  <a:gd name="T37" fmla="*/ 3 h 107"/>
                  <a:gd name="T38" fmla="*/ 7 w 205"/>
                  <a:gd name="T39" fmla="*/ 1 h 107"/>
                  <a:gd name="T40" fmla="*/ 12 w 205"/>
                  <a:gd name="T41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5" h="107">
                    <a:moveTo>
                      <a:pt x="12" y="0"/>
                    </a:moveTo>
                    <a:lnTo>
                      <a:pt x="194" y="0"/>
                    </a:lnTo>
                    <a:lnTo>
                      <a:pt x="198" y="1"/>
                    </a:lnTo>
                    <a:lnTo>
                      <a:pt x="202" y="3"/>
                    </a:lnTo>
                    <a:lnTo>
                      <a:pt x="204" y="7"/>
                    </a:lnTo>
                    <a:lnTo>
                      <a:pt x="205" y="12"/>
                    </a:lnTo>
                    <a:lnTo>
                      <a:pt x="205" y="96"/>
                    </a:lnTo>
                    <a:lnTo>
                      <a:pt x="204" y="101"/>
                    </a:lnTo>
                    <a:lnTo>
                      <a:pt x="202" y="105"/>
                    </a:lnTo>
                    <a:lnTo>
                      <a:pt x="198" y="107"/>
                    </a:lnTo>
                    <a:lnTo>
                      <a:pt x="194" y="107"/>
                    </a:lnTo>
                    <a:lnTo>
                      <a:pt x="12" y="107"/>
                    </a:lnTo>
                    <a:lnTo>
                      <a:pt x="7" y="107"/>
                    </a:lnTo>
                    <a:lnTo>
                      <a:pt x="3" y="105"/>
                    </a:lnTo>
                    <a:lnTo>
                      <a:pt x="0" y="101"/>
                    </a:lnTo>
                    <a:lnTo>
                      <a:pt x="0" y="96"/>
                    </a:lnTo>
                    <a:lnTo>
                      <a:pt x="0" y="12"/>
                    </a:lnTo>
                    <a:lnTo>
                      <a:pt x="0" y="7"/>
                    </a:lnTo>
                    <a:lnTo>
                      <a:pt x="3" y="3"/>
                    </a:lnTo>
                    <a:lnTo>
                      <a:pt x="7" y="1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9" name="Freeform 93">
                <a:extLst>
                  <a:ext uri="{FF2B5EF4-FFF2-40B4-BE49-F238E27FC236}">
                    <a16:creationId xmlns:a16="http://schemas.microsoft.com/office/drawing/2014/main" xmlns="" id="{FE2DE2EA-9642-4D17-8F25-1E52DF75F75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644245" y="3637170"/>
                <a:ext cx="130052" cy="44899"/>
              </a:xfrm>
              <a:custGeom>
                <a:avLst/>
                <a:gdLst>
                  <a:gd name="T0" fmla="*/ 0 w 84"/>
                  <a:gd name="T1" fmla="*/ 0 h 29"/>
                  <a:gd name="T2" fmla="*/ 84 w 84"/>
                  <a:gd name="T3" fmla="*/ 0 h 29"/>
                  <a:gd name="T4" fmla="*/ 73 w 84"/>
                  <a:gd name="T5" fmla="*/ 24 h 29"/>
                  <a:gd name="T6" fmla="*/ 72 w 84"/>
                  <a:gd name="T7" fmla="*/ 26 h 29"/>
                  <a:gd name="T8" fmla="*/ 69 w 84"/>
                  <a:gd name="T9" fmla="*/ 28 h 29"/>
                  <a:gd name="T10" fmla="*/ 67 w 84"/>
                  <a:gd name="T11" fmla="*/ 29 h 29"/>
                  <a:gd name="T12" fmla="*/ 18 w 84"/>
                  <a:gd name="T13" fmla="*/ 29 h 29"/>
                  <a:gd name="T14" fmla="*/ 14 w 84"/>
                  <a:gd name="T15" fmla="*/ 28 h 29"/>
                  <a:gd name="T16" fmla="*/ 12 w 84"/>
                  <a:gd name="T17" fmla="*/ 26 h 29"/>
                  <a:gd name="T18" fmla="*/ 11 w 84"/>
                  <a:gd name="T19" fmla="*/ 24 h 29"/>
                  <a:gd name="T20" fmla="*/ 0 w 84"/>
                  <a:gd name="T2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29">
                    <a:moveTo>
                      <a:pt x="0" y="0"/>
                    </a:moveTo>
                    <a:lnTo>
                      <a:pt x="84" y="0"/>
                    </a:lnTo>
                    <a:lnTo>
                      <a:pt x="73" y="24"/>
                    </a:lnTo>
                    <a:lnTo>
                      <a:pt x="72" y="26"/>
                    </a:lnTo>
                    <a:lnTo>
                      <a:pt x="69" y="28"/>
                    </a:lnTo>
                    <a:lnTo>
                      <a:pt x="67" y="29"/>
                    </a:lnTo>
                    <a:lnTo>
                      <a:pt x="18" y="29"/>
                    </a:lnTo>
                    <a:lnTo>
                      <a:pt x="14" y="28"/>
                    </a:lnTo>
                    <a:lnTo>
                      <a:pt x="12" y="26"/>
                    </a:lnTo>
                    <a:lnTo>
                      <a:pt x="11" y="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62B2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0" name="Freeform 94">
                <a:extLst>
                  <a:ext uri="{FF2B5EF4-FFF2-40B4-BE49-F238E27FC236}">
                    <a16:creationId xmlns:a16="http://schemas.microsoft.com/office/drawing/2014/main" xmlns="" id="{FA6D24E3-923F-45DC-B757-F7136EE4064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645793" y="3637170"/>
                <a:ext cx="126955" cy="43351"/>
              </a:xfrm>
              <a:custGeom>
                <a:avLst/>
                <a:gdLst>
                  <a:gd name="T0" fmla="*/ 0 w 82"/>
                  <a:gd name="T1" fmla="*/ 0 h 28"/>
                  <a:gd name="T2" fmla="*/ 82 w 82"/>
                  <a:gd name="T3" fmla="*/ 0 h 28"/>
                  <a:gd name="T4" fmla="*/ 72 w 82"/>
                  <a:gd name="T5" fmla="*/ 24 h 28"/>
                  <a:gd name="T6" fmla="*/ 70 w 82"/>
                  <a:gd name="T7" fmla="*/ 25 h 28"/>
                  <a:gd name="T8" fmla="*/ 67 w 82"/>
                  <a:gd name="T9" fmla="*/ 28 h 28"/>
                  <a:gd name="T10" fmla="*/ 64 w 82"/>
                  <a:gd name="T11" fmla="*/ 28 h 28"/>
                  <a:gd name="T12" fmla="*/ 17 w 82"/>
                  <a:gd name="T13" fmla="*/ 28 h 28"/>
                  <a:gd name="T14" fmla="*/ 15 w 82"/>
                  <a:gd name="T15" fmla="*/ 28 h 28"/>
                  <a:gd name="T16" fmla="*/ 12 w 82"/>
                  <a:gd name="T17" fmla="*/ 25 h 28"/>
                  <a:gd name="T18" fmla="*/ 11 w 82"/>
                  <a:gd name="T19" fmla="*/ 24 h 28"/>
                  <a:gd name="T20" fmla="*/ 0 w 82"/>
                  <a:gd name="T21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2" h="28">
                    <a:moveTo>
                      <a:pt x="0" y="0"/>
                    </a:moveTo>
                    <a:lnTo>
                      <a:pt x="82" y="0"/>
                    </a:lnTo>
                    <a:lnTo>
                      <a:pt x="72" y="24"/>
                    </a:lnTo>
                    <a:lnTo>
                      <a:pt x="70" y="25"/>
                    </a:lnTo>
                    <a:lnTo>
                      <a:pt x="67" y="28"/>
                    </a:lnTo>
                    <a:lnTo>
                      <a:pt x="64" y="28"/>
                    </a:lnTo>
                    <a:lnTo>
                      <a:pt x="17" y="28"/>
                    </a:lnTo>
                    <a:lnTo>
                      <a:pt x="15" y="28"/>
                    </a:lnTo>
                    <a:lnTo>
                      <a:pt x="12" y="25"/>
                    </a:lnTo>
                    <a:lnTo>
                      <a:pt x="11" y="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1" name="Freeform 95">
                <a:extLst>
                  <a:ext uri="{FF2B5EF4-FFF2-40B4-BE49-F238E27FC236}">
                    <a16:creationId xmlns:a16="http://schemas.microsoft.com/office/drawing/2014/main" xmlns="" id="{1C47FA1D-00F8-4844-B0AD-29FEDC0C454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772749" y="3637170"/>
                <a:ext cx="82057" cy="165662"/>
              </a:xfrm>
              <a:custGeom>
                <a:avLst/>
                <a:gdLst>
                  <a:gd name="T0" fmla="*/ 18 w 53"/>
                  <a:gd name="T1" fmla="*/ 0 h 107"/>
                  <a:gd name="T2" fmla="*/ 25 w 53"/>
                  <a:gd name="T3" fmla="*/ 0 h 107"/>
                  <a:gd name="T4" fmla="*/ 48 w 53"/>
                  <a:gd name="T5" fmla="*/ 14 h 107"/>
                  <a:gd name="T6" fmla="*/ 52 w 53"/>
                  <a:gd name="T7" fmla="*/ 17 h 107"/>
                  <a:gd name="T8" fmla="*/ 53 w 53"/>
                  <a:gd name="T9" fmla="*/ 21 h 107"/>
                  <a:gd name="T10" fmla="*/ 53 w 53"/>
                  <a:gd name="T11" fmla="*/ 25 h 107"/>
                  <a:gd name="T12" fmla="*/ 52 w 53"/>
                  <a:gd name="T13" fmla="*/ 29 h 107"/>
                  <a:gd name="T14" fmla="*/ 5 w 53"/>
                  <a:gd name="T15" fmla="*/ 107 h 107"/>
                  <a:gd name="T16" fmla="*/ 0 w 53"/>
                  <a:gd name="T17" fmla="*/ 107 h 107"/>
                  <a:gd name="T18" fmla="*/ 49 w 53"/>
                  <a:gd name="T19" fmla="*/ 26 h 107"/>
                  <a:gd name="T20" fmla="*/ 51 w 53"/>
                  <a:gd name="T21" fmla="*/ 24 h 107"/>
                  <a:gd name="T22" fmla="*/ 51 w 53"/>
                  <a:gd name="T23" fmla="*/ 21 h 107"/>
                  <a:gd name="T24" fmla="*/ 49 w 53"/>
                  <a:gd name="T25" fmla="*/ 18 h 107"/>
                  <a:gd name="T26" fmla="*/ 47 w 53"/>
                  <a:gd name="T27" fmla="*/ 17 h 107"/>
                  <a:gd name="T28" fmla="*/ 18 w 53"/>
                  <a:gd name="T29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3" h="107">
                    <a:moveTo>
                      <a:pt x="18" y="0"/>
                    </a:moveTo>
                    <a:lnTo>
                      <a:pt x="25" y="0"/>
                    </a:lnTo>
                    <a:lnTo>
                      <a:pt x="48" y="14"/>
                    </a:lnTo>
                    <a:lnTo>
                      <a:pt x="52" y="17"/>
                    </a:lnTo>
                    <a:lnTo>
                      <a:pt x="53" y="21"/>
                    </a:lnTo>
                    <a:lnTo>
                      <a:pt x="53" y="25"/>
                    </a:lnTo>
                    <a:lnTo>
                      <a:pt x="52" y="29"/>
                    </a:lnTo>
                    <a:lnTo>
                      <a:pt x="5" y="107"/>
                    </a:lnTo>
                    <a:lnTo>
                      <a:pt x="0" y="107"/>
                    </a:lnTo>
                    <a:lnTo>
                      <a:pt x="49" y="26"/>
                    </a:lnTo>
                    <a:lnTo>
                      <a:pt x="51" y="24"/>
                    </a:lnTo>
                    <a:lnTo>
                      <a:pt x="51" y="21"/>
                    </a:lnTo>
                    <a:lnTo>
                      <a:pt x="49" y="18"/>
                    </a:lnTo>
                    <a:lnTo>
                      <a:pt x="47" y="17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162B2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2" name="Freeform 96">
                <a:extLst>
                  <a:ext uri="{FF2B5EF4-FFF2-40B4-BE49-F238E27FC236}">
                    <a16:creationId xmlns:a16="http://schemas.microsoft.com/office/drawing/2014/main" xmlns="" id="{7123A90F-BF86-4902-AF95-3CA19A20284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566832" y="3637170"/>
                <a:ext cx="78961" cy="164113"/>
              </a:xfrm>
              <a:custGeom>
                <a:avLst/>
                <a:gdLst>
                  <a:gd name="T0" fmla="*/ 28 w 51"/>
                  <a:gd name="T1" fmla="*/ 0 h 106"/>
                  <a:gd name="T2" fmla="*/ 35 w 51"/>
                  <a:gd name="T3" fmla="*/ 0 h 106"/>
                  <a:gd name="T4" fmla="*/ 6 w 51"/>
                  <a:gd name="T5" fmla="*/ 17 h 106"/>
                  <a:gd name="T6" fmla="*/ 5 w 51"/>
                  <a:gd name="T7" fmla="*/ 18 h 106"/>
                  <a:gd name="T8" fmla="*/ 3 w 51"/>
                  <a:gd name="T9" fmla="*/ 21 h 106"/>
                  <a:gd name="T10" fmla="*/ 3 w 51"/>
                  <a:gd name="T11" fmla="*/ 24 h 106"/>
                  <a:gd name="T12" fmla="*/ 3 w 51"/>
                  <a:gd name="T13" fmla="*/ 26 h 106"/>
                  <a:gd name="T14" fmla="*/ 51 w 51"/>
                  <a:gd name="T15" fmla="*/ 105 h 106"/>
                  <a:gd name="T16" fmla="*/ 48 w 51"/>
                  <a:gd name="T17" fmla="*/ 106 h 106"/>
                  <a:gd name="T18" fmla="*/ 1 w 51"/>
                  <a:gd name="T19" fmla="*/ 29 h 106"/>
                  <a:gd name="T20" fmla="*/ 0 w 51"/>
                  <a:gd name="T21" fmla="*/ 25 h 106"/>
                  <a:gd name="T22" fmla="*/ 0 w 51"/>
                  <a:gd name="T23" fmla="*/ 21 h 106"/>
                  <a:gd name="T24" fmla="*/ 1 w 51"/>
                  <a:gd name="T25" fmla="*/ 17 h 106"/>
                  <a:gd name="T26" fmla="*/ 5 w 51"/>
                  <a:gd name="T27" fmla="*/ 14 h 106"/>
                  <a:gd name="T28" fmla="*/ 28 w 51"/>
                  <a:gd name="T29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06">
                    <a:moveTo>
                      <a:pt x="28" y="0"/>
                    </a:moveTo>
                    <a:lnTo>
                      <a:pt x="35" y="0"/>
                    </a:lnTo>
                    <a:lnTo>
                      <a:pt x="6" y="17"/>
                    </a:lnTo>
                    <a:lnTo>
                      <a:pt x="5" y="18"/>
                    </a:lnTo>
                    <a:lnTo>
                      <a:pt x="3" y="21"/>
                    </a:lnTo>
                    <a:lnTo>
                      <a:pt x="3" y="24"/>
                    </a:lnTo>
                    <a:lnTo>
                      <a:pt x="3" y="26"/>
                    </a:lnTo>
                    <a:lnTo>
                      <a:pt x="51" y="105"/>
                    </a:lnTo>
                    <a:lnTo>
                      <a:pt x="48" y="106"/>
                    </a:lnTo>
                    <a:lnTo>
                      <a:pt x="1" y="29"/>
                    </a:lnTo>
                    <a:lnTo>
                      <a:pt x="0" y="25"/>
                    </a:lnTo>
                    <a:lnTo>
                      <a:pt x="0" y="21"/>
                    </a:lnTo>
                    <a:lnTo>
                      <a:pt x="1" y="17"/>
                    </a:lnTo>
                    <a:lnTo>
                      <a:pt x="5" y="14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162B2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3" name="Freeform 97">
                <a:extLst>
                  <a:ext uri="{FF2B5EF4-FFF2-40B4-BE49-F238E27FC236}">
                    <a16:creationId xmlns:a16="http://schemas.microsoft.com/office/drawing/2014/main" xmlns="" id="{F05F8C75-9F7D-4FD6-A35D-A1A186385F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774298" y="3637170"/>
                <a:ext cx="80508" cy="165662"/>
              </a:xfrm>
              <a:custGeom>
                <a:avLst/>
                <a:gdLst>
                  <a:gd name="T0" fmla="*/ 17 w 52"/>
                  <a:gd name="T1" fmla="*/ 0 h 107"/>
                  <a:gd name="T2" fmla="*/ 25 w 52"/>
                  <a:gd name="T3" fmla="*/ 0 h 107"/>
                  <a:gd name="T4" fmla="*/ 48 w 52"/>
                  <a:gd name="T5" fmla="*/ 14 h 107"/>
                  <a:gd name="T6" fmla="*/ 51 w 52"/>
                  <a:gd name="T7" fmla="*/ 17 h 107"/>
                  <a:gd name="T8" fmla="*/ 52 w 52"/>
                  <a:gd name="T9" fmla="*/ 21 h 107"/>
                  <a:gd name="T10" fmla="*/ 52 w 52"/>
                  <a:gd name="T11" fmla="*/ 25 h 107"/>
                  <a:gd name="T12" fmla="*/ 51 w 52"/>
                  <a:gd name="T13" fmla="*/ 29 h 107"/>
                  <a:gd name="T14" fmla="*/ 4 w 52"/>
                  <a:gd name="T15" fmla="*/ 107 h 107"/>
                  <a:gd name="T16" fmla="*/ 0 w 52"/>
                  <a:gd name="T17" fmla="*/ 107 h 107"/>
                  <a:gd name="T18" fmla="*/ 48 w 52"/>
                  <a:gd name="T19" fmla="*/ 26 h 107"/>
                  <a:gd name="T20" fmla="*/ 49 w 52"/>
                  <a:gd name="T21" fmla="*/ 24 h 107"/>
                  <a:gd name="T22" fmla="*/ 49 w 52"/>
                  <a:gd name="T23" fmla="*/ 21 h 107"/>
                  <a:gd name="T24" fmla="*/ 48 w 52"/>
                  <a:gd name="T25" fmla="*/ 18 h 107"/>
                  <a:gd name="T26" fmla="*/ 45 w 52"/>
                  <a:gd name="T27" fmla="*/ 17 h 107"/>
                  <a:gd name="T28" fmla="*/ 17 w 52"/>
                  <a:gd name="T29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2" h="107">
                    <a:moveTo>
                      <a:pt x="17" y="0"/>
                    </a:moveTo>
                    <a:lnTo>
                      <a:pt x="25" y="0"/>
                    </a:lnTo>
                    <a:lnTo>
                      <a:pt x="48" y="14"/>
                    </a:lnTo>
                    <a:lnTo>
                      <a:pt x="51" y="17"/>
                    </a:lnTo>
                    <a:lnTo>
                      <a:pt x="52" y="21"/>
                    </a:lnTo>
                    <a:lnTo>
                      <a:pt x="52" y="25"/>
                    </a:lnTo>
                    <a:lnTo>
                      <a:pt x="51" y="29"/>
                    </a:lnTo>
                    <a:lnTo>
                      <a:pt x="4" y="107"/>
                    </a:lnTo>
                    <a:lnTo>
                      <a:pt x="0" y="107"/>
                    </a:lnTo>
                    <a:lnTo>
                      <a:pt x="48" y="26"/>
                    </a:lnTo>
                    <a:lnTo>
                      <a:pt x="49" y="24"/>
                    </a:lnTo>
                    <a:lnTo>
                      <a:pt x="49" y="21"/>
                    </a:lnTo>
                    <a:lnTo>
                      <a:pt x="48" y="18"/>
                    </a:lnTo>
                    <a:lnTo>
                      <a:pt x="45" y="17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4" name="Freeform 98">
                <a:extLst>
                  <a:ext uri="{FF2B5EF4-FFF2-40B4-BE49-F238E27FC236}">
                    <a16:creationId xmlns:a16="http://schemas.microsoft.com/office/drawing/2014/main" xmlns="" id="{363D9DC1-9D6B-463B-9077-DFE76AD6A16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565284" y="3637170"/>
                <a:ext cx="78961" cy="164113"/>
              </a:xfrm>
              <a:custGeom>
                <a:avLst/>
                <a:gdLst>
                  <a:gd name="T0" fmla="*/ 29 w 51"/>
                  <a:gd name="T1" fmla="*/ 0 h 106"/>
                  <a:gd name="T2" fmla="*/ 35 w 51"/>
                  <a:gd name="T3" fmla="*/ 0 h 106"/>
                  <a:gd name="T4" fmla="*/ 6 w 51"/>
                  <a:gd name="T5" fmla="*/ 17 h 106"/>
                  <a:gd name="T6" fmla="*/ 5 w 51"/>
                  <a:gd name="T7" fmla="*/ 18 h 106"/>
                  <a:gd name="T8" fmla="*/ 4 w 51"/>
                  <a:gd name="T9" fmla="*/ 21 h 106"/>
                  <a:gd name="T10" fmla="*/ 4 w 51"/>
                  <a:gd name="T11" fmla="*/ 24 h 106"/>
                  <a:gd name="T12" fmla="*/ 4 w 51"/>
                  <a:gd name="T13" fmla="*/ 26 h 106"/>
                  <a:gd name="T14" fmla="*/ 51 w 51"/>
                  <a:gd name="T15" fmla="*/ 103 h 106"/>
                  <a:gd name="T16" fmla="*/ 48 w 51"/>
                  <a:gd name="T17" fmla="*/ 106 h 106"/>
                  <a:gd name="T18" fmla="*/ 1 w 51"/>
                  <a:gd name="T19" fmla="*/ 29 h 106"/>
                  <a:gd name="T20" fmla="*/ 0 w 51"/>
                  <a:gd name="T21" fmla="*/ 25 h 106"/>
                  <a:gd name="T22" fmla="*/ 0 w 51"/>
                  <a:gd name="T23" fmla="*/ 21 h 106"/>
                  <a:gd name="T24" fmla="*/ 1 w 51"/>
                  <a:gd name="T25" fmla="*/ 17 h 106"/>
                  <a:gd name="T26" fmla="*/ 5 w 51"/>
                  <a:gd name="T27" fmla="*/ 14 h 106"/>
                  <a:gd name="T28" fmla="*/ 29 w 51"/>
                  <a:gd name="T29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06">
                    <a:moveTo>
                      <a:pt x="29" y="0"/>
                    </a:moveTo>
                    <a:lnTo>
                      <a:pt x="35" y="0"/>
                    </a:lnTo>
                    <a:lnTo>
                      <a:pt x="6" y="17"/>
                    </a:lnTo>
                    <a:lnTo>
                      <a:pt x="5" y="18"/>
                    </a:lnTo>
                    <a:lnTo>
                      <a:pt x="4" y="21"/>
                    </a:lnTo>
                    <a:lnTo>
                      <a:pt x="4" y="24"/>
                    </a:lnTo>
                    <a:lnTo>
                      <a:pt x="4" y="26"/>
                    </a:lnTo>
                    <a:lnTo>
                      <a:pt x="51" y="103"/>
                    </a:lnTo>
                    <a:lnTo>
                      <a:pt x="48" y="106"/>
                    </a:lnTo>
                    <a:lnTo>
                      <a:pt x="1" y="29"/>
                    </a:lnTo>
                    <a:lnTo>
                      <a:pt x="0" y="25"/>
                    </a:lnTo>
                    <a:lnTo>
                      <a:pt x="0" y="21"/>
                    </a:lnTo>
                    <a:lnTo>
                      <a:pt x="1" y="17"/>
                    </a:lnTo>
                    <a:lnTo>
                      <a:pt x="5" y="14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5" name="Freeform 99">
                <a:extLst>
                  <a:ext uri="{FF2B5EF4-FFF2-40B4-BE49-F238E27FC236}">
                    <a16:creationId xmlns:a16="http://schemas.microsoft.com/office/drawing/2014/main" xmlns="" id="{F4DCF292-EC11-4FF6-AFAB-E83436D41D4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656631" y="3728515"/>
                <a:ext cx="103732" cy="20128"/>
              </a:xfrm>
              <a:custGeom>
                <a:avLst/>
                <a:gdLst>
                  <a:gd name="T0" fmla="*/ 4 w 67"/>
                  <a:gd name="T1" fmla="*/ 0 h 13"/>
                  <a:gd name="T2" fmla="*/ 62 w 67"/>
                  <a:gd name="T3" fmla="*/ 0 h 13"/>
                  <a:gd name="T4" fmla="*/ 64 w 67"/>
                  <a:gd name="T5" fmla="*/ 1 h 13"/>
                  <a:gd name="T6" fmla="*/ 66 w 67"/>
                  <a:gd name="T7" fmla="*/ 3 h 13"/>
                  <a:gd name="T8" fmla="*/ 67 w 67"/>
                  <a:gd name="T9" fmla="*/ 5 h 13"/>
                  <a:gd name="T10" fmla="*/ 67 w 67"/>
                  <a:gd name="T11" fmla="*/ 8 h 13"/>
                  <a:gd name="T12" fmla="*/ 66 w 67"/>
                  <a:gd name="T13" fmla="*/ 10 h 13"/>
                  <a:gd name="T14" fmla="*/ 64 w 67"/>
                  <a:gd name="T15" fmla="*/ 12 h 13"/>
                  <a:gd name="T16" fmla="*/ 62 w 67"/>
                  <a:gd name="T17" fmla="*/ 13 h 13"/>
                  <a:gd name="T18" fmla="*/ 4 w 67"/>
                  <a:gd name="T19" fmla="*/ 13 h 13"/>
                  <a:gd name="T20" fmla="*/ 2 w 67"/>
                  <a:gd name="T21" fmla="*/ 12 h 13"/>
                  <a:gd name="T22" fmla="*/ 0 w 67"/>
                  <a:gd name="T23" fmla="*/ 10 h 13"/>
                  <a:gd name="T24" fmla="*/ 0 w 67"/>
                  <a:gd name="T25" fmla="*/ 8 h 13"/>
                  <a:gd name="T26" fmla="*/ 0 w 67"/>
                  <a:gd name="T27" fmla="*/ 5 h 13"/>
                  <a:gd name="T28" fmla="*/ 0 w 67"/>
                  <a:gd name="T29" fmla="*/ 3 h 13"/>
                  <a:gd name="T30" fmla="*/ 2 w 67"/>
                  <a:gd name="T31" fmla="*/ 1 h 13"/>
                  <a:gd name="T32" fmla="*/ 4 w 67"/>
                  <a:gd name="T3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7" h="13">
                    <a:moveTo>
                      <a:pt x="4" y="0"/>
                    </a:moveTo>
                    <a:lnTo>
                      <a:pt x="62" y="0"/>
                    </a:lnTo>
                    <a:lnTo>
                      <a:pt x="64" y="1"/>
                    </a:lnTo>
                    <a:lnTo>
                      <a:pt x="66" y="3"/>
                    </a:lnTo>
                    <a:lnTo>
                      <a:pt x="67" y="5"/>
                    </a:lnTo>
                    <a:lnTo>
                      <a:pt x="67" y="8"/>
                    </a:lnTo>
                    <a:lnTo>
                      <a:pt x="66" y="10"/>
                    </a:lnTo>
                    <a:lnTo>
                      <a:pt x="64" y="12"/>
                    </a:lnTo>
                    <a:lnTo>
                      <a:pt x="62" y="13"/>
                    </a:lnTo>
                    <a:lnTo>
                      <a:pt x="4" y="13"/>
                    </a:lnTo>
                    <a:lnTo>
                      <a:pt x="2" y="12"/>
                    </a:lnTo>
                    <a:lnTo>
                      <a:pt x="0" y="10"/>
                    </a:lnTo>
                    <a:lnTo>
                      <a:pt x="0" y="8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2" y="1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6" name="Freeform 100">
                <a:extLst>
                  <a:ext uri="{FF2B5EF4-FFF2-40B4-BE49-F238E27FC236}">
                    <a16:creationId xmlns:a16="http://schemas.microsoft.com/office/drawing/2014/main" xmlns="" id="{77866F7A-5C35-4986-8C4F-2D891EA692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656631" y="3726968"/>
                <a:ext cx="103732" cy="17031"/>
              </a:xfrm>
              <a:custGeom>
                <a:avLst/>
                <a:gdLst>
                  <a:gd name="T0" fmla="*/ 4 w 67"/>
                  <a:gd name="T1" fmla="*/ 0 h 11"/>
                  <a:gd name="T2" fmla="*/ 62 w 67"/>
                  <a:gd name="T3" fmla="*/ 0 h 11"/>
                  <a:gd name="T4" fmla="*/ 64 w 67"/>
                  <a:gd name="T5" fmla="*/ 0 h 11"/>
                  <a:gd name="T6" fmla="*/ 66 w 67"/>
                  <a:gd name="T7" fmla="*/ 2 h 11"/>
                  <a:gd name="T8" fmla="*/ 67 w 67"/>
                  <a:gd name="T9" fmla="*/ 4 h 11"/>
                  <a:gd name="T10" fmla="*/ 67 w 67"/>
                  <a:gd name="T11" fmla="*/ 8 h 11"/>
                  <a:gd name="T12" fmla="*/ 66 w 67"/>
                  <a:gd name="T13" fmla="*/ 10 h 11"/>
                  <a:gd name="T14" fmla="*/ 64 w 67"/>
                  <a:gd name="T15" fmla="*/ 11 h 11"/>
                  <a:gd name="T16" fmla="*/ 62 w 67"/>
                  <a:gd name="T17" fmla="*/ 11 h 11"/>
                  <a:gd name="T18" fmla="*/ 4 w 67"/>
                  <a:gd name="T19" fmla="*/ 11 h 11"/>
                  <a:gd name="T20" fmla="*/ 2 w 67"/>
                  <a:gd name="T21" fmla="*/ 11 h 11"/>
                  <a:gd name="T22" fmla="*/ 0 w 67"/>
                  <a:gd name="T23" fmla="*/ 10 h 11"/>
                  <a:gd name="T24" fmla="*/ 0 w 67"/>
                  <a:gd name="T25" fmla="*/ 8 h 11"/>
                  <a:gd name="T26" fmla="*/ 0 w 67"/>
                  <a:gd name="T27" fmla="*/ 4 h 11"/>
                  <a:gd name="T28" fmla="*/ 0 w 67"/>
                  <a:gd name="T29" fmla="*/ 2 h 11"/>
                  <a:gd name="T30" fmla="*/ 2 w 67"/>
                  <a:gd name="T31" fmla="*/ 0 h 11"/>
                  <a:gd name="T32" fmla="*/ 4 w 67"/>
                  <a:gd name="T3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7" h="11">
                    <a:moveTo>
                      <a:pt x="4" y="0"/>
                    </a:moveTo>
                    <a:lnTo>
                      <a:pt x="62" y="0"/>
                    </a:lnTo>
                    <a:lnTo>
                      <a:pt x="64" y="0"/>
                    </a:lnTo>
                    <a:lnTo>
                      <a:pt x="66" y="2"/>
                    </a:lnTo>
                    <a:lnTo>
                      <a:pt x="67" y="4"/>
                    </a:lnTo>
                    <a:lnTo>
                      <a:pt x="67" y="8"/>
                    </a:lnTo>
                    <a:lnTo>
                      <a:pt x="66" y="10"/>
                    </a:lnTo>
                    <a:lnTo>
                      <a:pt x="64" y="11"/>
                    </a:lnTo>
                    <a:lnTo>
                      <a:pt x="62" y="11"/>
                    </a:lnTo>
                    <a:lnTo>
                      <a:pt x="4" y="11"/>
                    </a:lnTo>
                    <a:lnTo>
                      <a:pt x="2" y="11"/>
                    </a:lnTo>
                    <a:lnTo>
                      <a:pt x="0" y="10"/>
                    </a:lnTo>
                    <a:lnTo>
                      <a:pt x="0" y="8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2" y="0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3F8F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7" name="Freeform 101">
                <a:extLst>
                  <a:ext uri="{FF2B5EF4-FFF2-40B4-BE49-F238E27FC236}">
                    <a16:creationId xmlns:a16="http://schemas.microsoft.com/office/drawing/2014/main" xmlns="" id="{7D740855-768D-460D-BCEB-08ED4FA9152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664372" y="3733161"/>
                <a:ext cx="89798" cy="7742"/>
              </a:xfrm>
              <a:custGeom>
                <a:avLst/>
                <a:gdLst>
                  <a:gd name="T0" fmla="*/ 3 w 58"/>
                  <a:gd name="T1" fmla="*/ 0 h 5"/>
                  <a:gd name="T2" fmla="*/ 55 w 58"/>
                  <a:gd name="T3" fmla="*/ 0 h 5"/>
                  <a:gd name="T4" fmla="*/ 58 w 58"/>
                  <a:gd name="T5" fmla="*/ 0 h 5"/>
                  <a:gd name="T6" fmla="*/ 58 w 58"/>
                  <a:gd name="T7" fmla="*/ 2 h 5"/>
                  <a:gd name="T8" fmla="*/ 58 w 58"/>
                  <a:gd name="T9" fmla="*/ 4 h 5"/>
                  <a:gd name="T10" fmla="*/ 55 w 58"/>
                  <a:gd name="T11" fmla="*/ 5 h 5"/>
                  <a:gd name="T12" fmla="*/ 3 w 58"/>
                  <a:gd name="T13" fmla="*/ 5 h 5"/>
                  <a:gd name="T14" fmla="*/ 1 w 58"/>
                  <a:gd name="T15" fmla="*/ 4 h 5"/>
                  <a:gd name="T16" fmla="*/ 0 w 58"/>
                  <a:gd name="T17" fmla="*/ 2 h 5"/>
                  <a:gd name="T18" fmla="*/ 1 w 58"/>
                  <a:gd name="T19" fmla="*/ 0 h 5"/>
                  <a:gd name="T20" fmla="*/ 3 w 58"/>
                  <a:gd name="T2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8" h="5">
                    <a:moveTo>
                      <a:pt x="3" y="0"/>
                    </a:moveTo>
                    <a:lnTo>
                      <a:pt x="55" y="0"/>
                    </a:lnTo>
                    <a:lnTo>
                      <a:pt x="58" y="0"/>
                    </a:lnTo>
                    <a:lnTo>
                      <a:pt x="58" y="2"/>
                    </a:lnTo>
                    <a:lnTo>
                      <a:pt x="58" y="4"/>
                    </a:lnTo>
                    <a:lnTo>
                      <a:pt x="55" y="5"/>
                    </a:lnTo>
                    <a:lnTo>
                      <a:pt x="3" y="5"/>
                    </a:lnTo>
                    <a:lnTo>
                      <a:pt x="1" y="4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CFFF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8" name="Freeform 102">
                <a:extLst>
                  <a:ext uri="{FF2B5EF4-FFF2-40B4-BE49-F238E27FC236}">
                    <a16:creationId xmlns:a16="http://schemas.microsoft.com/office/drawing/2014/main" xmlns="" id="{729095D9-353C-4A23-B160-68AC8735BAE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740235" y="3654200"/>
                <a:ext cx="7742" cy="7742"/>
              </a:xfrm>
              <a:custGeom>
                <a:avLst/>
                <a:gdLst>
                  <a:gd name="T0" fmla="*/ 0 w 5"/>
                  <a:gd name="T1" fmla="*/ 0 h 5"/>
                  <a:gd name="T2" fmla="*/ 1 w 5"/>
                  <a:gd name="T3" fmla="*/ 0 h 5"/>
                  <a:gd name="T4" fmla="*/ 3 w 5"/>
                  <a:gd name="T5" fmla="*/ 3 h 5"/>
                  <a:gd name="T6" fmla="*/ 4 w 5"/>
                  <a:gd name="T7" fmla="*/ 0 h 5"/>
                  <a:gd name="T8" fmla="*/ 5 w 5"/>
                  <a:gd name="T9" fmla="*/ 0 h 5"/>
                  <a:gd name="T10" fmla="*/ 3 w 5"/>
                  <a:gd name="T11" fmla="*/ 5 h 5"/>
                  <a:gd name="T12" fmla="*/ 3 w 5"/>
                  <a:gd name="T13" fmla="*/ 5 h 5"/>
                  <a:gd name="T14" fmla="*/ 0 w 5"/>
                  <a:gd name="T1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5">
                    <a:moveTo>
                      <a:pt x="0" y="0"/>
                    </a:moveTo>
                    <a:lnTo>
                      <a:pt x="1" y="0"/>
                    </a:lnTo>
                    <a:lnTo>
                      <a:pt x="3" y="3"/>
                    </a:lnTo>
                    <a:lnTo>
                      <a:pt x="4" y="0"/>
                    </a:lnTo>
                    <a:lnTo>
                      <a:pt x="5" y="0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3F8F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9" name="Freeform 103">
                <a:extLst>
                  <a:ext uri="{FF2B5EF4-FFF2-40B4-BE49-F238E27FC236}">
                    <a16:creationId xmlns:a16="http://schemas.microsoft.com/office/drawing/2014/main" xmlns="" id="{F472E684-F85E-4B76-9A37-5F445FAAFD1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flipH="1">
                <a:off x="9734043" y="3654200"/>
                <a:ext cx="6193" cy="7742"/>
              </a:xfrm>
              <a:custGeom>
                <a:avLst/>
                <a:gdLst>
                  <a:gd name="T0" fmla="*/ 2 w 4"/>
                  <a:gd name="T1" fmla="*/ 1 h 5"/>
                  <a:gd name="T2" fmla="*/ 2 w 4"/>
                  <a:gd name="T3" fmla="*/ 2 h 5"/>
                  <a:gd name="T4" fmla="*/ 3 w 4"/>
                  <a:gd name="T5" fmla="*/ 2 h 5"/>
                  <a:gd name="T6" fmla="*/ 3 w 4"/>
                  <a:gd name="T7" fmla="*/ 2 h 5"/>
                  <a:gd name="T8" fmla="*/ 4 w 4"/>
                  <a:gd name="T9" fmla="*/ 2 h 5"/>
                  <a:gd name="T10" fmla="*/ 3 w 4"/>
                  <a:gd name="T11" fmla="*/ 1 h 5"/>
                  <a:gd name="T12" fmla="*/ 3 w 4"/>
                  <a:gd name="T13" fmla="*/ 1 h 5"/>
                  <a:gd name="T14" fmla="*/ 2 w 4"/>
                  <a:gd name="T15" fmla="*/ 1 h 5"/>
                  <a:gd name="T16" fmla="*/ 0 w 4"/>
                  <a:gd name="T17" fmla="*/ 0 h 5"/>
                  <a:gd name="T18" fmla="*/ 3 w 4"/>
                  <a:gd name="T19" fmla="*/ 0 h 5"/>
                  <a:gd name="T20" fmla="*/ 4 w 4"/>
                  <a:gd name="T21" fmla="*/ 1 h 5"/>
                  <a:gd name="T22" fmla="*/ 4 w 4"/>
                  <a:gd name="T23" fmla="*/ 2 h 5"/>
                  <a:gd name="T24" fmla="*/ 4 w 4"/>
                  <a:gd name="T25" fmla="*/ 2 h 5"/>
                  <a:gd name="T26" fmla="*/ 3 w 4"/>
                  <a:gd name="T27" fmla="*/ 3 h 5"/>
                  <a:gd name="T28" fmla="*/ 4 w 4"/>
                  <a:gd name="T29" fmla="*/ 5 h 5"/>
                  <a:gd name="T30" fmla="*/ 4 w 4"/>
                  <a:gd name="T31" fmla="*/ 5 h 5"/>
                  <a:gd name="T32" fmla="*/ 3 w 4"/>
                  <a:gd name="T33" fmla="*/ 3 h 5"/>
                  <a:gd name="T34" fmla="*/ 3 w 4"/>
                  <a:gd name="T35" fmla="*/ 3 h 5"/>
                  <a:gd name="T36" fmla="*/ 2 w 4"/>
                  <a:gd name="T37" fmla="*/ 3 h 5"/>
                  <a:gd name="T38" fmla="*/ 2 w 4"/>
                  <a:gd name="T39" fmla="*/ 5 h 5"/>
                  <a:gd name="T40" fmla="*/ 0 w 4"/>
                  <a:gd name="T41" fmla="*/ 5 h 5"/>
                  <a:gd name="T42" fmla="*/ 0 w 4"/>
                  <a:gd name="T4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" h="5">
                    <a:moveTo>
                      <a:pt x="2" y="1"/>
                    </a:moveTo>
                    <a:lnTo>
                      <a:pt x="2" y="2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4" y="2"/>
                    </a:lnTo>
                    <a:lnTo>
                      <a:pt x="3" y="1"/>
                    </a:lnTo>
                    <a:lnTo>
                      <a:pt x="3" y="1"/>
                    </a:lnTo>
                    <a:lnTo>
                      <a:pt x="2" y="1"/>
                    </a:lnTo>
                    <a:close/>
                    <a:moveTo>
                      <a:pt x="0" y="0"/>
                    </a:moveTo>
                    <a:lnTo>
                      <a:pt x="3" y="0"/>
                    </a:lnTo>
                    <a:lnTo>
                      <a:pt x="4" y="1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3" y="3"/>
                    </a:lnTo>
                    <a:lnTo>
                      <a:pt x="4" y="5"/>
                    </a:lnTo>
                    <a:lnTo>
                      <a:pt x="4" y="5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0" y="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3F8F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0" name="Freeform 104">
                <a:extLst>
                  <a:ext uri="{FF2B5EF4-FFF2-40B4-BE49-F238E27FC236}">
                    <a16:creationId xmlns:a16="http://schemas.microsoft.com/office/drawing/2014/main" xmlns="" id="{36B468B6-E2B0-48A9-A765-2810FD7B6F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723205" y="3654200"/>
                <a:ext cx="6193" cy="7742"/>
              </a:xfrm>
              <a:custGeom>
                <a:avLst/>
                <a:gdLst>
                  <a:gd name="T0" fmla="*/ 0 w 4"/>
                  <a:gd name="T1" fmla="*/ 0 h 5"/>
                  <a:gd name="T2" fmla="*/ 4 w 4"/>
                  <a:gd name="T3" fmla="*/ 0 h 5"/>
                  <a:gd name="T4" fmla="*/ 4 w 4"/>
                  <a:gd name="T5" fmla="*/ 1 h 5"/>
                  <a:gd name="T6" fmla="*/ 2 w 4"/>
                  <a:gd name="T7" fmla="*/ 1 h 5"/>
                  <a:gd name="T8" fmla="*/ 2 w 4"/>
                  <a:gd name="T9" fmla="*/ 5 h 5"/>
                  <a:gd name="T10" fmla="*/ 1 w 4"/>
                  <a:gd name="T11" fmla="*/ 5 h 5"/>
                  <a:gd name="T12" fmla="*/ 1 w 4"/>
                  <a:gd name="T13" fmla="*/ 1 h 5"/>
                  <a:gd name="T14" fmla="*/ 0 w 4"/>
                  <a:gd name="T15" fmla="*/ 1 h 5"/>
                  <a:gd name="T16" fmla="*/ 0 w 4"/>
                  <a:gd name="T1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5">
                    <a:moveTo>
                      <a:pt x="0" y="0"/>
                    </a:moveTo>
                    <a:lnTo>
                      <a:pt x="4" y="0"/>
                    </a:lnTo>
                    <a:lnTo>
                      <a:pt x="4" y="1"/>
                    </a:lnTo>
                    <a:lnTo>
                      <a:pt x="2" y="1"/>
                    </a:lnTo>
                    <a:lnTo>
                      <a:pt x="2" y="5"/>
                    </a:lnTo>
                    <a:lnTo>
                      <a:pt x="1" y="5"/>
                    </a:lnTo>
                    <a:lnTo>
                      <a:pt x="1" y="1"/>
                    </a:lnTo>
                    <a:lnTo>
                      <a:pt x="0" y="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3F8F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1" name="Freeform 105">
                <a:extLst>
                  <a:ext uri="{FF2B5EF4-FFF2-40B4-BE49-F238E27FC236}">
                    <a16:creationId xmlns:a16="http://schemas.microsoft.com/office/drawing/2014/main" xmlns="" id="{655D4A1F-07F2-46E2-BAC0-3259D4E3154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flipH="1">
                <a:off x="9720109" y="3655749"/>
                <a:ext cx="3096" cy="6193"/>
              </a:xfrm>
              <a:custGeom>
                <a:avLst/>
                <a:gdLst>
                  <a:gd name="T0" fmla="*/ 1 w 2"/>
                  <a:gd name="T1" fmla="*/ 1 h 4"/>
                  <a:gd name="T2" fmla="*/ 0 w 2"/>
                  <a:gd name="T3" fmla="*/ 1 h 4"/>
                  <a:gd name="T4" fmla="*/ 0 w 2"/>
                  <a:gd name="T5" fmla="*/ 1 h 4"/>
                  <a:gd name="T6" fmla="*/ 2 w 2"/>
                  <a:gd name="T7" fmla="*/ 1 h 4"/>
                  <a:gd name="T8" fmla="*/ 2 w 2"/>
                  <a:gd name="T9" fmla="*/ 1 h 4"/>
                  <a:gd name="T10" fmla="*/ 1 w 2"/>
                  <a:gd name="T11" fmla="*/ 1 h 4"/>
                  <a:gd name="T12" fmla="*/ 1 w 2"/>
                  <a:gd name="T13" fmla="*/ 0 h 4"/>
                  <a:gd name="T14" fmla="*/ 2 w 2"/>
                  <a:gd name="T15" fmla="*/ 1 h 4"/>
                  <a:gd name="T16" fmla="*/ 2 w 2"/>
                  <a:gd name="T17" fmla="*/ 2 h 4"/>
                  <a:gd name="T18" fmla="*/ 0 w 2"/>
                  <a:gd name="T19" fmla="*/ 2 h 4"/>
                  <a:gd name="T20" fmla="*/ 0 w 2"/>
                  <a:gd name="T21" fmla="*/ 2 h 4"/>
                  <a:gd name="T22" fmla="*/ 1 w 2"/>
                  <a:gd name="T23" fmla="*/ 4 h 4"/>
                  <a:gd name="T24" fmla="*/ 2 w 2"/>
                  <a:gd name="T25" fmla="*/ 2 h 4"/>
                  <a:gd name="T26" fmla="*/ 2 w 2"/>
                  <a:gd name="T27" fmla="*/ 4 h 4"/>
                  <a:gd name="T28" fmla="*/ 1 w 2"/>
                  <a:gd name="T29" fmla="*/ 4 h 4"/>
                  <a:gd name="T30" fmla="*/ 0 w 2"/>
                  <a:gd name="T31" fmla="*/ 4 h 4"/>
                  <a:gd name="T32" fmla="*/ 0 w 2"/>
                  <a:gd name="T33" fmla="*/ 2 h 4"/>
                  <a:gd name="T34" fmla="*/ 0 w 2"/>
                  <a:gd name="T35" fmla="*/ 1 h 4"/>
                  <a:gd name="T36" fmla="*/ 1 w 2"/>
                  <a:gd name="T3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" h="4">
                    <a:moveTo>
                      <a:pt x="1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2" y="1"/>
                    </a:lnTo>
                    <a:lnTo>
                      <a:pt x="2" y="1"/>
                    </a:lnTo>
                    <a:lnTo>
                      <a:pt x="1" y="1"/>
                    </a:lnTo>
                    <a:close/>
                    <a:moveTo>
                      <a:pt x="1" y="0"/>
                    </a:moveTo>
                    <a:lnTo>
                      <a:pt x="2" y="1"/>
                    </a:lnTo>
                    <a:lnTo>
                      <a:pt x="2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" y="4"/>
                    </a:lnTo>
                    <a:lnTo>
                      <a:pt x="2" y="2"/>
                    </a:lnTo>
                    <a:lnTo>
                      <a:pt x="2" y="4"/>
                    </a:lnTo>
                    <a:lnTo>
                      <a:pt x="1" y="4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53F8F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2" name="Freeform 106">
                <a:extLst>
                  <a:ext uri="{FF2B5EF4-FFF2-40B4-BE49-F238E27FC236}">
                    <a16:creationId xmlns:a16="http://schemas.microsoft.com/office/drawing/2014/main" xmlns="" id="{30AB73C8-4602-4D7C-B54B-218FD148FAD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713916" y="3655749"/>
                <a:ext cx="3096" cy="6193"/>
              </a:xfrm>
              <a:custGeom>
                <a:avLst/>
                <a:gdLst>
                  <a:gd name="T0" fmla="*/ 1 w 2"/>
                  <a:gd name="T1" fmla="*/ 0 h 4"/>
                  <a:gd name="T2" fmla="*/ 2 w 2"/>
                  <a:gd name="T3" fmla="*/ 1 h 4"/>
                  <a:gd name="T4" fmla="*/ 2 w 2"/>
                  <a:gd name="T5" fmla="*/ 1 h 4"/>
                  <a:gd name="T6" fmla="*/ 1 w 2"/>
                  <a:gd name="T7" fmla="*/ 1 h 4"/>
                  <a:gd name="T8" fmla="*/ 0 w 2"/>
                  <a:gd name="T9" fmla="*/ 1 h 4"/>
                  <a:gd name="T10" fmla="*/ 0 w 2"/>
                  <a:gd name="T11" fmla="*/ 2 h 4"/>
                  <a:gd name="T12" fmla="*/ 0 w 2"/>
                  <a:gd name="T13" fmla="*/ 2 h 4"/>
                  <a:gd name="T14" fmla="*/ 1 w 2"/>
                  <a:gd name="T15" fmla="*/ 4 h 4"/>
                  <a:gd name="T16" fmla="*/ 2 w 2"/>
                  <a:gd name="T17" fmla="*/ 2 h 4"/>
                  <a:gd name="T18" fmla="*/ 2 w 2"/>
                  <a:gd name="T19" fmla="*/ 4 h 4"/>
                  <a:gd name="T20" fmla="*/ 1 w 2"/>
                  <a:gd name="T21" fmla="*/ 4 h 4"/>
                  <a:gd name="T22" fmla="*/ 0 w 2"/>
                  <a:gd name="T23" fmla="*/ 4 h 4"/>
                  <a:gd name="T24" fmla="*/ 0 w 2"/>
                  <a:gd name="T25" fmla="*/ 2 h 4"/>
                  <a:gd name="T26" fmla="*/ 0 w 2"/>
                  <a:gd name="T27" fmla="*/ 1 h 4"/>
                  <a:gd name="T28" fmla="*/ 1 w 2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" h="4">
                    <a:moveTo>
                      <a:pt x="1" y="0"/>
                    </a:moveTo>
                    <a:lnTo>
                      <a:pt x="2" y="1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1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" y="4"/>
                    </a:lnTo>
                    <a:lnTo>
                      <a:pt x="2" y="2"/>
                    </a:lnTo>
                    <a:lnTo>
                      <a:pt x="2" y="4"/>
                    </a:lnTo>
                    <a:lnTo>
                      <a:pt x="1" y="4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53F8F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3" name="Freeform 107">
                <a:extLst>
                  <a:ext uri="{FF2B5EF4-FFF2-40B4-BE49-F238E27FC236}">
                    <a16:creationId xmlns:a16="http://schemas.microsoft.com/office/drawing/2014/main" xmlns="" id="{258E2485-FE4B-441D-9E16-99D994369A6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707723" y="3654200"/>
                <a:ext cx="3096" cy="7742"/>
              </a:xfrm>
              <a:custGeom>
                <a:avLst/>
                <a:gdLst>
                  <a:gd name="T0" fmla="*/ 0 w 2"/>
                  <a:gd name="T1" fmla="*/ 0 h 5"/>
                  <a:gd name="T2" fmla="*/ 0 w 2"/>
                  <a:gd name="T3" fmla="*/ 0 h 5"/>
                  <a:gd name="T4" fmla="*/ 0 w 2"/>
                  <a:gd name="T5" fmla="*/ 2 h 5"/>
                  <a:gd name="T6" fmla="*/ 1 w 2"/>
                  <a:gd name="T7" fmla="*/ 1 h 5"/>
                  <a:gd name="T8" fmla="*/ 1 w 2"/>
                  <a:gd name="T9" fmla="*/ 1 h 5"/>
                  <a:gd name="T10" fmla="*/ 2 w 2"/>
                  <a:gd name="T11" fmla="*/ 1 h 5"/>
                  <a:gd name="T12" fmla="*/ 2 w 2"/>
                  <a:gd name="T13" fmla="*/ 2 h 5"/>
                  <a:gd name="T14" fmla="*/ 2 w 2"/>
                  <a:gd name="T15" fmla="*/ 5 h 5"/>
                  <a:gd name="T16" fmla="*/ 2 w 2"/>
                  <a:gd name="T17" fmla="*/ 5 h 5"/>
                  <a:gd name="T18" fmla="*/ 2 w 2"/>
                  <a:gd name="T19" fmla="*/ 2 h 5"/>
                  <a:gd name="T20" fmla="*/ 2 w 2"/>
                  <a:gd name="T21" fmla="*/ 2 h 5"/>
                  <a:gd name="T22" fmla="*/ 1 w 2"/>
                  <a:gd name="T23" fmla="*/ 2 h 5"/>
                  <a:gd name="T24" fmla="*/ 1 w 2"/>
                  <a:gd name="T25" fmla="*/ 2 h 5"/>
                  <a:gd name="T26" fmla="*/ 0 w 2"/>
                  <a:gd name="T27" fmla="*/ 3 h 5"/>
                  <a:gd name="T28" fmla="*/ 0 w 2"/>
                  <a:gd name="T29" fmla="*/ 5 h 5"/>
                  <a:gd name="T30" fmla="*/ 0 w 2"/>
                  <a:gd name="T31" fmla="*/ 5 h 5"/>
                  <a:gd name="T32" fmla="*/ 0 w 2"/>
                  <a:gd name="T3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" h="5"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2" y="1"/>
                    </a:lnTo>
                    <a:lnTo>
                      <a:pt x="2" y="2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1" y="2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3F8F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4" name="Freeform 108">
                <a:extLst>
                  <a:ext uri="{FF2B5EF4-FFF2-40B4-BE49-F238E27FC236}">
                    <a16:creationId xmlns:a16="http://schemas.microsoft.com/office/drawing/2014/main" xmlns="" id="{43C7D096-D7C8-4E11-B105-5228C83E30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699981" y="3655749"/>
                <a:ext cx="4645" cy="6193"/>
              </a:xfrm>
              <a:custGeom>
                <a:avLst/>
                <a:gdLst>
                  <a:gd name="T0" fmla="*/ 2 w 3"/>
                  <a:gd name="T1" fmla="*/ 0 h 4"/>
                  <a:gd name="T2" fmla="*/ 3 w 3"/>
                  <a:gd name="T3" fmla="*/ 0 h 4"/>
                  <a:gd name="T4" fmla="*/ 3 w 3"/>
                  <a:gd name="T5" fmla="*/ 1 h 4"/>
                  <a:gd name="T6" fmla="*/ 3 w 3"/>
                  <a:gd name="T7" fmla="*/ 4 h 4"/>
                  <a:gd name="T8" fmla="*/ 2 w 3"/>
                  <a:gd name="T9" fmla="*/ 4 h 4"/>
                  <a:gd name="T10" fmla="*/ 2 w 3"/>
                  <a:gd name="T11" fmla="*/ 1 h 4"/>
                  <a:gd name="T12" fmla="*/ 2 w 3"/>
                  <a:gd name="T13" fmla="*/ 1 h 4"/>
                  <a:gd name="T14" fmla="*/ 2 w 3"/>
                  <a:gd name="T15" fmla="*/ 1 h 4"/>
                  <a:gd name="T16" fmla="*/ 1 w 3"/>
                  <a:gd name="T17" fmla="*/ 1 h 4"/>
                  <a:gd name="T18" fmla="*/ 1 w 3"/>
                  <a:gd name="T19" fmla="*/ 2 h 4"/>
                  <a:gd name="T20" fmla="*/ 1 w 3"/>
                  <a:gd name="T21" fmla="*/ 4 h 4"/>
                  <a:gd name="T22" fmla="*/ 0 w 3"/>
                  <a:gd name="T23" fmla="*/ 4 h 4"/>
                  <a:gd name="T24" fmla="*/ 0 w 3"/>
                  <a:gd name="T25" fmla="*/ 0 h 4"/>
                  <a:gd name="T26" fmla="*/ 1 w 3"/>
                  <a:gd name="T27" fmla="*/ 0 h 4"/>
                  <a:gd name="T28" fmla="*/ 1 w 3"/>
                  <a:gd name="T29" fmla="*/ 1 h 4"/>
                  <a:gd name="T30" fmla="*/ 1 w 3"/>
                  <a:gd name="T31" fmla="*/ 0 h 4"/>
                  <a:gd name="T32" fmla="*/ 2 w 3"/>
                  <a:gd name="T3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" h="4">
                    <a:moveTo>
                      <a:pt x="2" y="0"/>
                    </a:moveTo>
                    <a:lnTo>
                      <a:pt x="3" y="0"/>
                    </a:lnTo>
                    <a:lnTo>
                      <a:pt x="3" y="1"/>
                    </a:lnTo>
                    <a:lnTo>
                      <a:pt x="3" y="4"/>
                    </a:lnTo>
                    <a:lnTo>
                      <a:pt x="2" y="4"/>
                    </a:lnTo>
                    <a:lnTo>
                      <a:pt x="2" y="1"/>
                    </a:lnTo>
                    <a:lnTo>
                      <a:pt x="2" y="1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0" y="4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53F8F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5" name="Freeform 109">
                <a:extLst>
                  <a:ext uri="{FF2B5EF4-FFF2-40B4-BE49-F238E27FC236}">
                    <a16:creationId xmlns:a16="http://schemas.microsoft.com/office/drawing/2014/main" xmlns="" id="{59BC571E-8112-494C-A299-51F5C401B2E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flipH="1">
                <a:off x="9693789" y="3655749"/>
                <a:ext cx="6193" cy="6193"/>
              </a:xfrm>
              <a:custGeom>
                <a:avLst/>
                <a:gdLst>
                  <a:gd name="T0" fmla="*/ 3 w 4"/>
                  <a:gd name="T1" fmla="*/ 1 h 4"/>
                  <a:gd name="T2" fmla="*/ 2 w 4"/>
                  <a:gd name="T3" fmla="*/ 1 h 4"/>
                  <a:gd name="T4" fmla="*/ 2 w 4"/>
                  <a:gd name="T5" fmla="*/ 2 h 4"/>
                  <a:gd name="T6" fmla="*/ 2 w 4"/>
                  <a:gd name="T7" fmla="*/ 2 h 4"/>
                  <a:gd name="T8" fmla="*/ 3 w 4"/>
                  <a:gd name="T9" fmla="*/ 4 h 4"/>
                  <a:gd name="T10" fmla="*/ 4 w 4"/>
                  <a:gd name="T11" fmla="*/ 2 h 4"/>
                  <a:gd name="T12" fmla="*/ 4 w 4"/>
                  <a:gd name="T13" fmla="*/ 2 h 4"/>
                  <a:gd name="T14" fmla="*/ 4 w 4"/>
                  <a:gd name="T15" fmla="*/ 1 h 4"/>
                  <a:gd name="T16" fmla="*/ 3 w 4"/>
                  <a:gd name="T17" fmla="*/ 1 h 4"/>
                  <a:gd name="T18" fmla="*/ 3 w 4"/>
                  <a:gd name="T19" fmla="*/ 0 h 4"/>
                  <a:gd name="T20" fmla="*/ 4 w 4"/>
                  <a:gd name="T21" fmla="*/ 1 h 4"/>
                  <a:gd name="T22" fmla="*/ 4 w 4"/>
                  <a:gd name="T23" fmla="*/ 2 h 4"/>
                  <a:gd name="T24" fmla="*/ 4 w 4"/>
                  <a:gd name="T25" fmla="*/ 4 h 4"/>
                  <a:gd name="T26" fmla="*/ 3 w 4"/>
                  <a:gd name="T27" fmla="*/ 4 h 4"/>
                  <a:gd name="T28" fmla="*/ 2 w 4"/>
                  <a:gd name="T29" fmla="*/ 4 h 4"/>
                  <a:gd name="T30" fmla="*/ 0 w 4"/>
                  <a:gd name="T31" fmla="*/ 2 h 4"/>
                  <a:gd name="T32" fmla="*/ 2 w 4"/>
                  <a:gd name="T33" fmla="*/ 1 h 4"/>
                  <a:gd name="T34" fmla="*/ 3 w 4"/>
                  <a:gd name="T3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" h="4">
                    <a:moveTo>
                      <a:pt x="3" y="1"/>
                    </a:moveTo>
                    <a:lnTo>
                      <a:pt x="2" y="1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3" y="4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4" y="1"/>
                    </a:lnTo>
                    <a:lnTo>
                      <a:pt x="3" y="1"/>
                    </a:lnTo>
                    <a:close/>
                    <a:moveTo>
                      <a:pt x="3" y="0"/>
                    </a:moveTo>
                    <a:lnTo>
                      <a:pt x="4" y="1"/>
                    </a:lnTo>
                    <a:lnTo>
                      <a:pt x="4" y="2"/>
                    </a:lnTo>
                    <a:lnTo>
                      <a:pt x="4" y="4"/>
                    </a:lnTo>
                    <a:lnTo>
                      <a:pt x="3" y="4"/>
                    </a:lnTo>
                    <a:lnTo>
                      <a:pt x="2" y="4"/>
                    </a:lnTo>
                    <a:lnTo>
                      <a:pt x="0" y="2"/>
                    </a:lnTo>
                    <a:lnTo>
                      <a:pt x="2" y="1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53F8F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6" name="Rectangle 110">
                <a:extLst>
                  <a:ext uri="{FF2B5EF4-FFF2-40B4-BE49-F238E27FC236}">
                    <a16:creationId xmlns:a16="http://schemas.microsoft.com/office/drawing/2014/main" xmlns="" id="{51984446-3B68-4E0F-B549-2CE932E01B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H="1">
                <a:off x="9689143" y="3654200"/>
                <a:ext cx="1549" cy="7742"/>
              </a:xfrm>
              <a:prstGeom prst="rect">
                <a:avLst/>
              </a:prstGeom>
              <a:solidFill>
                <a:srgbClr val="53F8F1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7" name="Freeform 111">
                <a:extLst>
                  <a:ext uri="{FF2B5EF4-FFF2-40B4-BE49-F238E27FC236}">
                    <a16:creationId xmlns:a16="http://schemas.microsoft.com/office/drawing/2014/main" xmlns="" id="{24F7A5AB-D74C-45B3-A5C5-963C45240A2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flipH="1">
                <a:off x="9682951" y="3655749"/>
                <a:ext cx="6193" cy="6193"/>
              </a:xfrm>
              <a:custGeom>
                <a:avLst/>
                <a:gdLst>
                  <a:gd name="T0" fmla="*/ 3 w 4"/>
                  <a:gd name="T1" fmla="*/ 1 h 4"/>
                  <a:gd name="T2" fmla="*/ 1 w 4"/>
                  <a:gd name="T3" fmla="*/ 1 h 4"/>
                  <a:gd name="T4" fmla="*/ 1 w 4"/>
                  <a:gd name="T5" fmla="*/ 2 h 4"/>
                  <a:gd name="T6" fmla="*/ 1 w 4"/>
                  <a:gd name="T7" fmla="*/ 2 h 4"/>
                  <a:gd name="T8" fmla="*/ 3 w 4"/>
                  <a:gd name="T9" fmla="*/ 4 h 4"/>
                  <a:gd name="T10" fmla="*/ 3 w 4"/>
                  <a:gd name="T11" fmla="*/ 2 h 4"/>
                  <a:gd name="T12" fmla="*/ 4 w 4"/>
                  <a:gd name="T13" fmla="*/ 2 h 4"/>
                  <a:gd name="T14" fmla="*/ 3 w 4"/>
                  <a:gd name="T15" fmla="*/ 1 h 4"/>
                  <a:gd name="T16" fmla="*/ 3 w 4"/>
                  <a:gd name="T17" fmla="*/ 1 h 4"/>
                  <a:gd name="T18" fmla="*/ 3 w 4"/>
                  <a:gd name="T19" fmla="*/ 0 h 4"/>
                  <a:gd name="T20" fmla="*/ 4 w 4"/>
                  <a:gd name="T21" fmla="*/ 1 h 4"/>
                  <a:gd name="T22" fmla="*/ 4 w 4"/>
                  <a:gd name="T23" fmla="*/ 2 h 4"/>
                  <a:gd name="T24" fmla="*/ 4 w 4"/>
                  <a:gd name="T25" fmla="*/ 4 h 4"/>
                  <a:gd name="T26" fmla="*/ 3 w 4"/>
                  <a:gd name="T27" fmla="*/ 4 h 4"/>
                  <a:gd name="T28" fmla="*/ 1 w 4"/>
                  <a:gd name="T29" fmla="*/ 4 h 4"/>
                  <a:gd name="T30" fmla="*/ 0 w 4"/>
                  <a:gd name="T31" fmla="*/ 2 h 4"/>
                  <a:gd name="T32" fmla="*/ 1 w 4"/>
                  <a:gd name="T33" fmla="*/ 1 h 4"/>
                  <a:gd name="T34" fmla="*/ 3 w 4"/>
                  <a:gd name="T3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" h="4">
                    <a:moveTo>
                      <a:pt x="3" y="1"/>
                    </a:moveTo>
                    <a:lnTo>
                      <a:pt x="1" y="1"/>
                    </a:lnTo>
                    <a:lnTo>
                      <a:pt x="1" y="2"/>
                    </a:lnTo>
                    <a:lnTo>
                      <a:pt x="1" y="2"/>
                    </a:lnTo>
                    <a:lnTo>
                      <a:pt x="3" y="4"/>
                    </a:lnTo>
                    <a:lnTo>
                      <a:pt x="3" y="2"/>
                    </a:lnTo>
                    <a:lnTo>
                      <a:pt x="4" y="2"/>
                    </a:lnTo>
                    <a:lnTo>
                      <a:pt x="3" y="1"/>
                    </a:lnTo>
                    <a:lnTo>
                      <a:pt x="3" y="1"/>
                    </a:lnTo>
                    <a:close/>
                    <a:moveTo>
                      <a:pt x="3" y="0"/>
                    </a:moveTo>
                    <a:lnTo>
                      <a:pt x="4" y="1"/>
                    </a:lnTo>
                    <a:lnTo>
                      <a:pt x="4" y="2"/>
                    </a:lnTo>
                    <a:lnTo>
                      <a:pt x="4" y="4"/>
                    </a:lnTo>
                    <a:lnTo>
                      <a:pt x="3" y="4"/>
                    </a:lnTo>
                    <a:lnTo>
                      <a:pt x="1" y="4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53F8F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8" name="Freeform 112">
                <a:extLst>
                  <a:ext uri="{FF2B5EF4-FFF2-40B4-BE49-F238E27FC236}">
                    <a16:creationId xmlns:a16="http://schemas.microsoft.com/office/drawing/2014/main" xmlns="" id="{666213DB-5A93-41FD-9A2A-CBC8EA278CA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flipH="1">
                <a:off x="9676758" y="3655749"/>
                <a:ext cx="6193" cy="7742"/>
              </a:xfrm>
              <a:custGeom>
                <a:avLst/>
                <a:gdLst>
                  <a:gd name="T0" fmla="*/ 3 w 4"/>
                  <a:gd name="T1" fmla="*/ 1 h 5"/>
                  <a:gd name="T2" fmla="*/ 1 w 4"/>
                  <a:gd name="T3" fmla="*/ 1 h 5"/>
                  <a:gd name="T4" fmla="*/ 1 w 4"/>
                  <a:gd name="T5" fmla="*/ 2 h 5"/>
                  <a:gd name="T6" fmla="*/ 1 w 4"/>
                  <a:gd name="T7" fmla="*/ 2 h 5"/>
                  <a:gd name="T8" fmla="*/ 3 w 4"/>
                  <a:gd name="T9" fmla="*/ 4 h 5"/>
                  <a:gd name="T10" fmla="*/ 3 w 4"/>
                  <a:gd name="T11" fmla="*/ 2 h 5"/>
                  <a:gd name="T12" fmla="*/ 4 w 4"/>
                  <a:gd name="T13" fmla="*/ 2 h 5"/>
                  <a:gd name="T14" fmla="*/ 3 w 4"/>
                  <a:gd name="T15" fmla="*/ 1 h 5"/>
                  <a:gd name="T16" fmla="*/ 3 w 4"/>
                  <a:gd name="T17" fmla="*/ 1 h 5"/>
                  <a:gd name="T18" fmla="*/ 3 w 4"/>
                  <a:gd name="T19" fmla="*/ 0 h 5"/>
                  <a:gd name="T20" fmla="*/ 4 w 4"/>
                  <a:gd name="T21" fmla="*/ 1 h 5"/>
                  <a:gd name="T22" fmla="*/ 4 w 4"/>
                  <a:gd name="T23" fmla="*/ 0 h 5"/>
                  <a:gd name="T24" fmla="*/ 4 w 4"/>
                  <a:gd name="T25" fmla="*/ 0 h 5"/>
                  <a:gd name="T26" fmla="*/ 4 w 4"/>
                  <a:gd name="T27" fmla="*/ 4 h 5"/>
                  <a:gd name="T28" fmla="*/ 4 w 4"/>
                  <a:gd name="T29" fmla="*/ 5 h 5"/>
                  <a:gd name="T30" fmla="*/ 3 w 4"/>
                  <a:gd name="T31" fmla="*/ 5 h 5"/>
                  <a:gd name="T32" fmla="*/ 1 w 4"/>
                  <a:gd name="T33" fmla="*/ 5 h 5"/>
                  <a:gd name="T34" fmla="*/ 1 w 4"/>
                  <a:gd name="T35" fmla="*/ 4 h 5"/>
                  <a:gd name="T36" fmla="*/ 3 w 4"/>
                  <a:gd name="T37" fmla="*/ 5 h 5"/>
                  <a:gd name="T38" fmla="*/ 3 w 4"/>
                  <a:gd name="T39" fmla="*/ 4 h 5"/>
                  <a:gd name="T40" fmla="*/ 4 w 4"/>
                  <a:gd name="T41" fmla="*/ 4 h 5"/>
                  <a:gd name="T42" fmla="*/ 4 w 4"/>
                  <a:gd name="T43" fmla="*/ 2 h 5"/>
                  <a:gd name="T44" fmla="*/ 3 w 4"/>
                  <a:gd name="T45" fmla="*/ 4 h 5"/>
                  <a:gd name="T46" fmla="*/ 1 w 4"/>
                  <a:gd name="T47" fmla="*/ 2 h 5"/>
                  <a:gd name="T48" fmla="*/ 0 w 4"/>
                  <a:gd name="T49" fmla="*/ 2 h 5"/>
                  <a:gd name="T50" fmla="*/ 1 w 4"/>
                  <a:gd name="T51" fmla="*/ 1 h 5"/>
                  <a:gd name="T52" fmla="*/ 3 w 4"/>
                  <a:gd name="T5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" h="5">
                    <a:moveTo>
                      <a:pt x="3" y="1"/>
                    </a:moveTo>
                    <a:lnTo>
                      <a:pt x="1" y="1"/>
                    </a:lnTo>
                    <a:lnTo>
                      <a:pt x="1" y="2"/>
                    </a:lnTo>
                    <a:lnTo>
                      <a:pt x="1" y="2"/>
                    </a:lnTo>
                    <a:lnTo>
                      <a:pt x="3" y="4"/>
                    </a:lnTo>
                    <a:lnTo>
                      <a:pt x="3" y="2"/>
                    </a:lnTo>
                    <a:lnTo>
                      <a:pt x="4" y="2"/>
                    </a:lnTo>
                    <a:lnTo>
                      <a:pt x="3" y="1"/>
                    </a:lnTo>
                    <a:lnTo>
                      <a:pt x="3" y="1"/>
                    </a:lnTo>
                    <a:close/>
                    <a:moveTo>
                      <a:pt x="3" y="0"/>
                    </a:moveTo>
                    <a:lnTo>
                      <a:pt x="4" y="1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4" y="4"/>
                    </a:lnTo>
                    <a:lnTo>
                      <a:pt x="4" y="5"/>
                    </a:lnTo>
                    <a:lnTo>
                      <a:pt x="3" y="5"/>
                    </a:lnTo>
                    <a:lnTo>
                      <a:pt x="1" y="5"/>
                    </a:lnTo>
                    <a:lnTo>
                      <a:pt x="1" y="4"/>
                    </a:lnTo>
                    <a:lnTo>
                      <a:pt x="3" y="5"/>
                    </a:lnTo>
                    <a:lnTo>
                      <a:pt x="3" y="4"/>
                    </a:lnTo>
                    <a:lnTo>
                      <a:pt x="4" y="4"/>
                    </a:lnTo>
                    <a:lnTo>
                      <a:pt x="4" y="2"/>
                    </a:lnTo>
                    <a:lnTo>
                      <a:pt x="3" y="4"/>
                    </a:lnTo>
                    <a:lnTo>
                      <a:pt x="1" y="2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53F8F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9" name="Freeform 113">
                <a:extLst>
                  <a:ext uri="{FF2B5EF4-FFF2-40B4-BE49-F238E27FC236}">
                    <a16:creationId xmlns:a16="http://schemas.microsoft.com/office/drawing/2014/main" xmlns="" id="{6333462A-4D95-4BA6-831D-01D6E2D1F0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670565" y="3655749"/>
                <a:ext cx="6193" cy="7742"/>
              </a:xfrm>
              <a:custGeom>
                <a:avLst/>
                <a:gdLst>
                  <a:gd name="T0" fmla="*/ 0 w 4"/>
                  <a:gd name="T1" fmla="*/ 0 h 5"/>
                  <a:gd name="T2" fmla="*/ 1 w 4"/>
                  <a:gd name="T3" fmla="*/ 0 h 5"/>
                  <a:gd name="T4" fmla="*/ 2 w 4"/>
                  <a:gd name="T5" fmla="*/ 2 h 5"/>
                  <a:gd name="T6" fmla="*/ 4 w 4"/>
                  <a:gd name="T7" fmla="*/ 0 h 5"/>
                  <a:gd name="T8" fmla="*/ 4 w 4"/>
                  <a:gd name="T9" fmla="*/ 0 h 5"/>
                  <a:gd name="T10" fmla="*/ 2 w 4"/>
                  <a:gd name="T11" fmla="*/ 4 h 5"/>
                  <a:gd name="T12" fmla="*/ 1 w 4"/>
                  <a:gd name="T13" fmla="*/ 5 h 5"/>
                  <a:gd name="T14" fmla="*/ 0 w 4"/>
                  <a:gd name="T15" fmla="*/ 5 h 5"/>
                  <a:gd name="T16" fmla="*/ 1 w 4"/>
                  <a:gd name="T17" fmla="*/ 4 h 5"/>
                  <a:gd name="T18" fmla="*/ 1 w 4"/>
                  <a:gd name="T19" fmla="*/ 5 h 5"/>
                  <a:gd name="T20" fmla="*/ 1 w 4"/>
                  <a:gd name="T21" fmla="*/ 4 h 5"/>
                  <a:gd name="T22" fmla="*/ 2 w 4"/>
                  <a:gd name="T23" fmla="*/ 4 h 5"/>
                  <a:gd name="T24" fmla="*/ 0 w 4"/>
                  <a:gd name="T2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" h="5">
                    <a:moveTo>
                      <a:pt x="0" y="0"/>
                    </a:moveTo>
                    <a:lnTo>
                      <a:pt x="1" y="0"/>
                    </a:lnTo>
                    <a:lnTo>
                      <a:pt x="2" y="2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4"/>
                    </a:lnTo>
                    <a:lnTo>
                      <a:pt x="1" y="5"/>
                    </a:lnTo>
                    <a:lnTo>
                      <a:pt x="0" y="5"/>
                    </a:lnTo>
                    <a:lnTo>
                      <a:pt x="1" y="4"/>
                    </a:lnTo>
                    <a:lnTo>
                      <a:pt x="1" y="5"/>
                    </a:lnTo>
                    <a:lnTo>
                      <a:pt x="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3F8F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0" name="Freeform 114">
                <a:extLst>
                  <a:ext uri="{FF2B5EF4-FFF2-40B4-BE49-F238E27FC236}">
                    <a16:creationId xmlns:a16="http://schemas.microsoft.com/office/drawing/2014/main" xmlns="" id="{4E023A97-52C3-41D0-94CF-12E3A065C19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847064" y="3643363"/>
                <a:ext cx="4645" cy="4645"/>
              </a:xfrm>
              <a:custGeom>
                <a:avLst/>
                <a:gdLst>
                  <a:gd name="T0" fmla="*/ 2 w 3"/>
                  <a:gd name="T1" fmla="*/ 0 h 3"/>
                  <a:gd name="T2" fmla="*/ 3 w 3"/>
                  <a:gd name="T3" fmla="*/ 0 h 3"/>
                  <a:gd name="T4" fmla="*/ 3 w 3"/>
                  <a:gd name="T5" fmla="*/ 1 h 3"/>
                  <a:gd name="T6" fmla="*/ 3 w 3"/>
                  <a:gd name="T7" fmla="*/ 3 h 3"/>
                  <a:gd name="T8" fmla="*/ 2 w 3"/>
                  <a:gd name="T9" fmla="*/ 3 h 3"/>
                  <a:gd name="T10" fmla="*/ 0 w 3"/>
                  <a:gd name="T11" fmla="*/ 3 h 3"/>
                  <a:gd name="T12" fmla="*/ 0 w 3"/>
                  <a:gd name="T13" fmla="*/ 1 h 3"/>
                  <a:gd name="T14" fmla="*/ 0 w 3"/>
                  <a:gd name="T15" fmla="*/ 0 h 3"/>
                  <a:gd name="T16" fmla="*/ 2 w 3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3">
                    <a:moveTo>
                      <a:pt x="2" y="0"/>
                    </a:moveTo>
                    <a:lnTo>
                      <a:pt x="3" y="0"/>
                    </a:lnTo>
                    <a:lnTo>
                      <a:pt x="3" y="1"/>
                    </a:lnTo>
                    <a:lnTo>
                      <a:pt x="3" y="3"/>
                    </a:lnTo>
                    <a:lnTo>
                      <a:pt x="2" y="3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1" name="Freeform 115">
                <a:extLst>
                  <a:ext uri="{FF2B5EF4-FFF2-40B4-BE49-F238E27FC236}">
                    <a16:creationId xmlns:a16="http://schemas.microsoft.com/office/drawing/2014/main" xmlns="" id="{0C1A69B2-9A78-4B76-A3F6-840ABA35EED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857902" y="3654200"/>
                <a:ext cx="3096" cy="4645"/>
              </a:xfrm>
              <a:custGeom>
                <a:avLst/>
                <a:gdLst>
                  <a:gd name="T0" fmla="*/ 1 w 2"/>
                  <a:gd name="T1" fmla="*/ 0 h 3"/>
                  <a:gd name="T2" fmla="*/ 2 w 2"/>
                  <a:gd name="T3" fmla="*/ 1 h 3"/>
                  <a:gd name="T4" fmla="*/ 2 w 2"/>
                  <a:gd name="T5" fmla="*/ 1 h 3"/>
                  <a:gd name="T6" fmla="*/ 2 w 2"/>
                  <a:gd name="T7" fmla="*/ 2 h 3"/>
                  <a:gd name="T8" fmla="*/ 1 w 2"/>
                  <a:gd name="T9" fmla="*/ 3 h 3"/>
                  <a:gd name="T10" fmla="*/ 0 w 2"/>
                  <a:gd name="T11" fmla="*/ 2 h 3"/>
                  <a:gd name="T12" fmla="*/ 0 w 2"/>
                  <a:gd name="T13" fmla="*/ 1 h 3"/>
                  <a:gd name="T14" fmla="*/ 0 w 2"/>
                  <a:gd name="T15" fmla="*/ 1 h 3"/>
                  <a:gd name="T16" fmla="*/ 1 w 2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lnTo>
                      <a:pt x="2" y="1"/>
                    </a:lnTo>
                    <a:lnTo>
                      <a:pt x="2" y="1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2" name="Freeform 116">
                <a:extLst>
                  <a:ext uri="{FF2B5EF4-FFF2-40B4-BE49-F238E27FC236}">
                    <a16:creationId xmlns:a16="http://schemas.microsoft.com/office/drawing/2014/main" xmlns="" id="{F7DA0808-E2FF-4A25-8AB6-FE16A89C66E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842420" y="3657297"/>
                <a:ext cx="6193" cy="4645"/>
              </a:xfrm>
              <a:custGeom>
                <a:avLst/>
                <a:gdLst>
                  <a:gd name="T0" fmla="*/ 2 w 4"/>
                  <a:gd name="T1" fmla="*/ 0 h 3"/>
                  <a:gd name="T2" fmla="*/ 2 w 4"/>
                  <a:gd name="T3" fmla="*/ 0 h 3"/>
                  <a:gd name="T4" fmla="*/ 4 w 4"/>
                  <a:gd name="T5" fmla="*/ 1 h 3"/>
                  <a:gd name="T6" fmla="*/ 2 w 4"/>
                  <a:gd name="T7" fmla="*/ 3 h 3"/>
                  <a:gd name="T8" fmla="*/ 2 w 4"/>
                  <a:gd name="T9" fmla="*/ 3 h 3"/>
                  <a:gd name="T10" fmla="*/ 1 w 4"/>
                  <a:gd name="T11" fmla="*/ 3 h 3"/>
                  <a:gd name="T12" fmla="*/ 0 w 4"/>
                  <a:gd name="T13" fmla="*/ 1 h 3"/>
                  <a:gd name="T14" fmla="*/ 1 w 4"/>
                  <a:gd name="T15" fmla="*/ 0 h 3"/>
                  <a:gd name="T16" fmla="*/ 2 w 4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lnTo>
                      <a:pt x="2" y="0"/>
                    </a:lnTo>
                    <a:lnTo>
                      <a:pt x="4" y="1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1" y="3"/>
                    </a:lnTo>
                    <a:lnTo>
                      <a:pt x="0" y="1"/>
                    </a:lnTo>
                    <a:lnTo>
                      <a:pt x="1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3" name="Freeform 117">
                <a:extLst>
                  <a:ext uri="{FF2B5EF4-FFF2-40B4-BE49-F238E27FC236}">
                    <a16:creationId xmlns:a16="http://schemas.microsoft.com/office/drawing/2014/main" xmlns="" id="{F668F6C1-6325-4F05-9E32-A672AAF308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890415" y="3694454"/>
                <a:ext cx="69671" cy="94443"/>
              </a:xfrm>
              <a:custGeom>
                <a:avLst/>
                <a:gdLst>
                  <a:gd name="T0" fmla="*/ 40 w 45"/>
                  <a:gd name="T1" fmla="*/ 0 h 61"/>
                  <a:gd name="T2" fmla="*/ 43 w 45"/>
                  <a:gd name="T3" fmla="*/ 0 h 61"/>
                  <a:gd name="T4" fmla="*/ 44 w 45"/>
                  <a:gd name="T5" fmla="*/ 1 h 61"/>
                  <a:gd name="T6" fmla="*/ 45 w 45"/>
                  <a:gd name="T7" fmla="*/ 4 h 61"/>
                  <a:gd name="T8" fmla="*/ 45 w 45"/>
                  <a:gd name="T9" fmla="*/ 57 h 61"/>
                  <a:gd name="T10" fmla="*/ 44 w 45"/>
                  <a:gd name="T11" fmla="*/ 60 h 61"/>
                  <a:gd name="T12" fmla="*/ 43 w 45"/>
                  <a:gd name="T13" fmla="*/ 61 h 61"/>
                  <a:gd name="T14" fmla="*/ 40 w 45"/>
                  <a:gd name="T15" fmla="*/ 61 h 61"/>
                  <a:gd name="T16" fmla="*/ 5 w 45"/>
                  <a:gd name="T17" fmla="*/ 52 h 61"/>
                  <a:gd name="T18" fmla="*/ 2 w 45"/>
                  <a:gd name="T19" fmla="*/ 51 h 61"/>
                  <a:gd name="T20" fmla="*/ 0 w 45"/>
                  <a:gd name="T21" fmla="*/ 48 h 61"/>
                  <a:gd name="T22" fmla="*/ 0 w 45"/>
                  <a:gd name="T23" fmla="*/ 46 h 61"/>
                  <a:gd name="T24" fmla="*/ 0 w 45"/>
                  <a:gd name="T25" fmla="*/ 11 h 61"/>
                  <a:gd name="T26" fmla="*/ 0 w 45"/>
                  <a:gd name="T27" fmla="*/ 9 h 61"/>
                  <a:gd name="T28" fmla="*/ 2 w 45"/>
                  <a:gd name="T29" fmla="*/ 6 h 61"/>
                  <a:gd name="T30" fmla="*/ 4 w 45"/>
                  <a:gd name="T31" fmla="*/ 4 h 61"/>
                  <a:gd name="T32" fmla="*/ 6 w 45"/>
                  <a:gd name="T33" fmla="*/ 2 h 61"/>
                  <a:gd name="T34" fmla="*/ 9 w 45"/>
                  <a:gd name="T35" fmla="*/ 1 h 61"/>
                  <a:gd name="T36" fmla="*/ 10 w 45"/>
                  <a:gd name="T37" fmla="*/ 1 h 61"/>
                  <a:gd name="T38" fmla="*/ 11 w 45"/>
                  <a:gd name="T39" fmla="*/ 0 h 61"/>
                  <a:gd name="T40" fmla="*/ 40 w 45"/>
                  <a:gd name="T41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5" h="61">
                    <a:moveTo>
                      <a:pt x="40" y="0"/>
                    </a:moveTo>
                    <a:lnTo>
                      <a:pt x="43" y="0"/>
                    </a:lnTo>
                    <a:lnTo>
                      <a:pt x="44" y="1"/>
                    </a:lnTo>
                    <a:lnTo>
                      <a:pt x="45" y="4"/>
                    </a:lnTo>
                    <a:lnTo>
                      <a:pt x="45" y="57"/>
                    </a:lnTo>
                    <a:lnTo>
                      <a:pt x="44" y="60"/>
                    </a:lnTo>
                    <a:lnTo>
                      <a:pt x="43" y="61"/>
                    </a:lnTo>
                    <a:lnTo>
                      <a:pt x="40" y="61"/>
                    </a:lnTo>
                    <a:lnTo>
                      <a:pt x="5" y="52"/>
                    </a:lnTo>
                    <a:lnTo>
                      <a:pt x="2" y="51"/>
                    </a:lnTo>
                    <a:lnTo>
                      <a:pt x="0" y="48"/>
                    </a:lnTo>
                    <a:lnTo>
                      <a:pt x="0" y="46"/>
                    </a:lnTo>
                    <a:lnTo>
                      <a:pt x="0" y="11"/>
                    </a:lnTo>
                    <a:lnTo>
                      <a:pt x="0" y="9"/>
                    </a:lnTo>
                    <a:lnTo>
                      <a:pt x="2" y="6"/>
                    </a:lnTo>
                    <a:lnTo>
                      <a:pt x="4" y="4"/>
                    </a:lnTo>
                    <a:lnTo>
                      <a:pt x="6" y="2"/>
                    </a:lnTo>
                    <a:lnTo>
                      <a:pt x="9" y="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4" name="Freeform 118">
                <a:extLst>
                  <a:ext uri="{FF2B5EF4-FFF2-40B4-BE49-F238E27FC236}">
                    <a16:creationId xmlns:a16="http://schemas.microsoft.com/office/drawing/2014/main" xmlns="" id="{679BC8B8-C405-43EF-87DF-5EE3D425F1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890414" y="3682068"/>
                <a:ext cx="55737" cy="94443"/>
              </a:xfrm>
              <a:custGeom>
                <a:avLst/>
                <a:gdLst>
                  <a:gd name="T0" fmla="*/ 31 w 36"/>
                  <a:gd name="T1" fmla="*/ 0 h 61"/>
                  <a:gd name="T2" fmla="*/ 34 w 36"/>
                  <a:gd name="T3" fmla="*/ 0 h 61"/>
                  <a:gd name="T4" fmla="*/ 35 w 36"/>
                  <a:gd name="T5" fmla="*/ 2 h 61"/>
                  <a:gd name="T6" fmla="*/ 36 w 36"/>
                  <a:gd name="T7" fmla="*/ 5 h 61"/>
                  <a:gd name="T8" fmla="*/ 36 w 36"/>
                  <a:gd name="T9" fmla="*/ 57 h 61"/>
                  <a:gd name="T10" fmla="*/ 35 w 36"/>
                  <a:gd name="T11" fmla="*/ 60 h 61"/>
                  <a:gd name="T12" fmla="*/ 34 w 36"/>
                  <a:gd name="T13" fmla="*/ 61 h 61"/>
                  <a:gd name="T14" fmla="*/ 31 w 36"/>
                  <a:gd name="T15" fmla="*/ 61 h 61"/>
                  <a:gd name="T16" fmla="*/ 4 w 36"/>
                  <a:gd name="T17" fmla="*/ 55 h 61"/>
                  <a:gd name="T18" fmla="*/ 1 w 36"/>
                  <a:gd name="T19" fmla="*/ 54 h 61"/>
                  <a:gd name="T20" fmla="*/ 0 w 36"/>
                  <a:gd name="T21" fmla="*/ 51 h 61"/>
                  <a:gd name="T22" fmla="*/ 0 w 36"/>
                  <a:gd name="T23" fmla="*/ 48 h 61"/>
                  <a:gd name="T24" fmla="*/ 0 w 36"/>
                  <a:gd name="T25" fmla="*/ 14 h 61"/>
                  <a:gd name="T26" fmla="*/ 0 w 36"/>
                  <a:gd name="T27" fmla="*/ 12 h 61"/>
                  <a:gd name="T28" fmla="*/ 1 w 36"/>
                  <a:gd name="T29" fmla="*/ 9 h 61"/>
                  <a:gd name="T30" fmla="*/ 4 w 36"/>
                  <a:gd name="T31" fmla="*/ 8 h 61"/>
                  <a:gd name="T32" fmla="*/ 31 w 36"/>
                  <a:gd name="T33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6" h="61">
                    <a:moveTo>
                      <a:pt x="31" y="0"/>
                    </a:moveTo>
                    <a:lnTo>
                      <a:pt x="34" y="0"/>
                    </a:lnTo>
                    <a:lnTo>
                      <a:pt x="35" y="2"/>
                    </a:lnTo>
                    <a:lnTo>
                      <a:pt x="36" y="5"/>
                    </a:lnTo>
                    <a:lnTo>
                      <a:pt x="36" y="57"/>
                    </a:lnTo>
                    <a:lnTo>
                      <a:pt x="35" y="60"/>
                    </a:lnTo>
                    <a:lnTo>
                      <a:pt x="34" y="61"/>
                    </a:lnTo>
                    <a:lnTo>
                      <a:pt x="31" y="61"/>
                    </a:lnTo>
                    <a:lnTo>
                      <a:pt x="4" y="55"/>
                    </a:lnTo>
                    <a:lnTo>
                      <a:pt x="1" y="54"/>
                    </a:lnTo>
                    <a:lnTo>
                      <a:pt x="0" y="51"/>
                    </a:lnTo>
                    <a:lnTo>
                      <a:pt x="0" y="48"/>
                    </a:lnTo>
                    <a:lnTo>
                      <a:pt x="0" y="14"/>
                    </a:lnTo>
                    <a:lnTo>
                      <a:pt x="0" y="12"/>
                    </a:lnTo>
                    <a:lnTo>
                      <a:pt x="1" y="9"/>
                    </a:lnTo>
                    <a:lnTo>
                      <a:pt x="4" y="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5" name="Freeform 119">
                <a:extLst>
                  <a:ext uri="{FF2B5EF4-FFF2-40B4-BE49-F238E27FC236}">
                    <a16:creationId xmlns:a16="http://schemas.microsoft.com/office/drawing/2014/main" xmlns="" id="{BCEE27EC-DC7D-4963-802E-0FDB4616E34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932216" y="3702196"/>
                <a:ext cx="7742" cy="18579"/>
              </a:xfrm>
              <a:custGeom>
                <a:avLst/>
                <a:gdLst>
                  <a:gd name="T0" fmla="*/ 2 w 5"/>
                  <a:gd name="T1" fmla="*/ 0 h 12"/>
                  <a:gd name="T2" fmla="*/ 4 w 5"/>
                  <a:gd name="T3" fmla="*/ 0 h 12"/>
                  <a:gd name="T4" fmla="*/ 5 w 5"/>
                  <a:gd name="T5" fmla="*/ 1 h 12"/>
                  <a:gd name="T6" fmla="*/ 5 w 5"/>
                  <a:gd name="T7" fmla="*/ 9 h 12"/>
                  <a:gd name="T8" fmla="*/ 4 w 5"/>
                  <a:gd name="T9" fmla="*/ 12 h 12"/>
                  <a:gd name="T10" fmla="*/ 2 w 5"/>
                  <a:gd name="T11" fmla="*/ 12 h 12"/>
                  <a:gd name="T12" fmla="*/ 1 w 5"/>
                  <a:gd name="T13" fmla="*/ 12 h 12"/>
                  <a:gd name="T14" fmla="*/ 0 w 5"/>
                  <a:gd name="T15" fmla="*/ 9 h 12"/>
                  <a:gd name="T16" fmla="*/ 0 w 5"/>
                  <a:gd name="T17" fmla="*/ 1 h 12"/>
                  <a:gd name="T18" fmla="*/ 1 w 5"/>
                  <a:gd name="T19" fmla="*/ 0 h 12"/>
                  <a:gd name="T20" fmla="*/ 2 w 5"/>
                  <a:gd name="T2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" h="12">
                    <a:moveTo>
                      <a:pt x="2" y="0"/>
                    </a:moveTo>
                    <a:lnTo>
                      <a:pt x="4" y="0"/>
                    </a:lnTo>
                    <a:lnTo>
                      <a:pt x="5" y="1"/>
                    </a:lnTo>
                    <a:lnTo>
                      <a:pt x="5" y="9"/>
                    </a:lnTo>
                    <a:lnTo>
                      <a:pt x="4" y="12"/>
                    </a:lnTo>
                    <a:lnTo>
                      <a:pt x="2" y="12"/>
                    </a:lnTo>
                    <a:lnTo>
                      <a:pt x="1" y="12"/>
                    </a:lnTo>
                    <a:lnTo>
                      <a:pt x="0" y="9"/>
                    </a:lnTo>
                    <a:lnTo>
                      <a:pt x="0" y="1"/>
                    </a:lnTo>
                    <a:lnTo>
                      <a:pt x="1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53F8F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6" name="Freeform 120">
                <a:extLst>
                  <a:ext uri="{FF2B5EF4-FFF2-40B4-BE49-F238E27FC236}">
                    <a16:creationId xmlns:a16="http://schemas.microsoft.com/office/drawing/2014/main" xmlns="" id="{C4B36F1E-238B-46FF-B5A8-127D12F9332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932216" y="3723871"/>
                <a:ext cx="7742" cy="10838"/>
              </a:xfrm>
              <a:custGeom>
                <a:avLst/>
                <a:gdLst>
                  <a:gd name="T0" fmla="*/ 2 w 5"/>
                  <a:gd name="T1" fmla="*/ 0 h 7"/>
                  <a:gd name="T2" fmla="*/ 4 w 5"/>
                  <a:gd name="T3" fmla="*/ 0 h 7"/>
                  <a:gd name="T4" fmla="*/ 5 w 5"/>
                  <a:gd name="T5" fmla="*/ 3 h 7"/>
                  <a:gd name="T6" fmla="*/ 5 w 5"/>
                  <a:gd name="T7" fmla="*/ 4 h 7"/>
                  <a:gd name="T8" fmla="*/ 4 w 5"/>
                  <a:gd name="T9" fmla="*/ 6 h 7"/>
                  <a:gd name="T10" fmla="*/ 2 w 5"/>
                  <a:gd name="T11" fmla="*/ 7 h 7"/>
                  <a:gd name="T12" fmla="*/ 1 w 5"/>
                  <a:gd name="T13" fmla="*/ 6 h 7"/>
                  <a:gd name="T14" fmla="*/ 0 w 5"/>
                  <a:gd name="T15" fmla="*/ 4 h 7"/>
                  <a:gd name="T16" fmla="*/ 0 w 5"/>
                  <a:gd name="T17" fmla="*/ 3 h 7"/>
                  <a:gd name="T18" fmla="*/ 1 w 5"/>
                  <a:gd name="T19" fmla="*/ 0 h 7"/>
                  <a:gd name="T20" fmla="*/ 2 w 5"/>
                  <a:gd name="T2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" h="7">
                    <a:moveTo>
                      <a:pt x="2" y="0"/>
                    </a:moveTo>
                    <a:lnTo>
                      <a:pt x="4" y="0"/>
                    </a:lnTo>
                    <a:lnTo>
                      <a:pt x="5" y="3"/>
                    </a:lnTo>
                    <a:lnTo>
                      <a:pt x="5" y="4"/>
                    </a:lnTo>
                    <a:lnTo>
                      <a:pt x="4" y="6"/>
                    </a:lnTo>
                    <a:lnTo>
                      <a:pt x="2" y="7"/>
                    </a:lnTo>
                    <a:lnTo>
                      <a:pt x="1" y="6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53F8F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7" name="Freeform 121">
                <a:extLst>
                  <a:ext uri="{FF2B5EF4-FFF2-40B4-BE49-F238E27FC236}">
                    <a16:creationId xmlns:a16="http://schemas.microsoft.com/office/drawing/2014/main" xmlns="" id="{40827E23-2B3E-42EF-8587-BC47669C07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952344" y="3703744"/>
                <a:ext cx="97539" cy="63478"/>
              </a:xfrm>
              <a:custGeom>
                <a:avLst/>
                <a:gdLst>
                  <a:gd name="T0" fmla="*/ 5 w 63"/>
                  <a:gd name="T1" fmla="*/ 0 h 41"/>
                  <a:gd name="T2" fmla="*/ 58 w 63"/>
                  <a:gd name="T3" fmla="*/ 0 h 41"/>
                  <a:gd name="T4" fmla="*/ 60 w 63"/>
                  <a:gd name="T5" fmla="*/ 2 h 41"/>
                  <a:gd name="T6" fmla="*/ 62 w 63"/>
                  <a:gd name="T7" fmla="*/ 3 h 41"/>
                  <a:gd name="T8" fmla="*/ 63 w 63"/>
                  <a:gd name="T9" fmla="*/ 5 h 41"/>
                  <a:gd name="T10" fmla="*/ 63 w 63"/>
                  <a:gd name="T11" fmla="*/ 36 h 41"/>
                  <a:gd name="T12" fmla="*/ 62 w 63"/>
                  <a:gd name="T13" fmla="*/ 38 h 41"/>
                  <a:gd name="T14" fmla="*/ 60 w 63"/>
                  <a:gd name="T15" fmla="*/ 41 h 41"/>
                  <a:gd name="T16" fmla="*/ 58 w 63"/>
                  <a:gd name="T17" fmla="*/ 41 h 41"/>
                  <a:gd name="T18" fmla="*/ 5 w 63"/>
                  <a:gd name="T19" fmla="*/ 41 h 41"/>
                  <a:gd name="T20" fmla="*/ 3 w 63"/>
                  <a:gd name="T21" fmla="*/ 41 h 41"/>
                  <a:gd name="T22" fmla="*/ 1 w 63"/>
                  <a:gd name="T23" fmla="*/ 38 h 41"/>
                  <a:gd name="T24" fmla="*/ 0 w 63"/>
                  <a:gd name="T25" fmla="*/ 36 h 41"/>
                  <a:gd name="T26" fmla="*/ 0 w 63"/>
                  <a:gd name="T27" fmla="*/ 5 h 41"/>
                  <a:gd name="T28" fmla="*/ 1 w 63"/>
                  <a:gd name="T29" fmla="*/ 3 h 41"/>
                  <a:gd name="T30" fmla="*/ 3 w 63"/>
                  <a:gd name="T31" fmla="*/ 2 h 41"/>
                  <a:gd name="T32" fmla="*/ 5 w 63"/>
                  <a:gd name="T33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3" h="41">
                    <a:moveTo>
                      <a:pt x="5" y="0"/>
                    </a:moveTo>
                    <a:lnTo>
                      <a:pt x="58" y="0"/>
                    </a:lnTo>
                    <a:lnTo>
                      <a:pt x="60" y="2"/>
                    </a:lnTo>
                    <a:lnTo>
                      <a:pt x="62" y="3"/>
                    </a:lnTo>
                    <a:lnTo>
                      <a:pt x="63" y="5"/>
                    </a:lnTo>
                    <a:lnTo>
                      <a:pt x="63" y="36"/>
                    </a:lnTo>
                    <a:lnTo>
                      <a:pt x="62" y="38"/>
                    </a:lnTo>
                    <a:lnTo>
                      <a:pt x="60" y="41"/>
                    </a:lnTo>
                    <a:lnTo>
                      <a:pt x="58" y="41"/>
                    </a:lnTo>
                    <a:lnTo>
                      <a:pt x="5" y="41"/>
                    </a:lnTo>
                    <a:lnTo>
                      <a:pt x="3" y="41"/>
                    </a:lnTo>
                    <a:lnTo>
                      <a:pt x="1" y="38"/>
                    </a:lnTo>
                    <a:lnTo>
                      <a:pt x="0" y="36"/>
                    </a:lnTo>
                    <a:lnTo>
                      <a:pt x="0" y="5"/>
                    </a:lnTo>
                    <a:lnTo>
                      <a:pt x="1" y="3"/>
                    </a:lnTo>
                    <a:lnTo>
                      <a:pt x="3" y="2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8" name="Freeform 372">
                <a:extLst>
                  <a:ext uri="{FF2B5EF4-FFF2-40B4-BE49-F238E27FC236}">
                    <a16:creationId xmlns:a16="http://schemas.microsoft.com/office/drawing/2014/main" xmlns="" id="{5D93B521-4BA2-44C1-B2CF-18048668C7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484777" y="3716130"/>
                <a:ext cx="34061" cy="34061"/>
              </a:xfrm>
              <a:custGeom>
                <a:avLst/>
                <a:gdLst>
                  <a:gd name="T0" fmla="*/ 10 w 22"/>
                  <a:gd name="T1" fmla="*/ 0 h 22"/>
                  <a:gd name="T2" fmla="*/ 16 w 22"/>
                  <a:gd name="T3" fmla="*/ 1 h 22"/>
                  <a:gd name="T4" fmla="*/ 18 w 22"/>
                  <a:gd name="T5" fmla="*/ 3 h 22"/>
                  <a:gd name="T6" fmla="*/ 21 w 22"/>
                  <a:gd name="T7" fmla="*/ 7 h 22"/>
                  <a:gd name="T8" fmla="*/ 22 w 22"/>
                  <a:gd name="T9" fmla="*/ 11 h 22"/>
                  <a:gd name="T10" fmla="*/ 21 w 22"/>
                  <a:gd name="T11" fmla="*/ 16 h 22"/>
                  <a:gd name="T12" fmla="*/ 18 w 22"/>
                  <a:gd name="T13" fmla="*/ 18 h 22"/>
                  <a:gd name="T14" fmla="*/ 16 w 22"/>
                  <a:gd name="T15" fmla="*/ 21 h 22"/>
                  <a:gd name="T16" fmla="*/ 10 w 22"/>
                  <a:gd name="T17" fmla="*/ 22 h 22"/>
                  <a:gd name="T18" fmla="*/ 7 w 22"/>
                  <a:gd name="T19" fmla="*/ 21 h 22"/>
                  <a:gd name="T20" fmla="*/ 3 w 22"/>
                  <a:gd name="T21" fmla="*/ 18 h 22"/>
                  <a:gd name="T22" fmla="*/ 0 w 22"/>
                  <a:gd name="T23" fmla="*/ 16 h 22"/>
                  <a:gd name="T24" fmla="*/ 0 w 22"/>
                  <a:gd name="T25" fmla="*/ 11 h 22"/>
                  <a:gd name="T26" fmla="*/ 0 w 22"/>
                  <a:gd name="T27" fmla="*/ 7 h 22"/>
                  <a:gd name="T28" fmla="*/ 3 w 22"/>
                  <a:gd name="T29" fmla="*/ 3 h 22"/>
                  <a:gd name="T30" fmla="*/ 7 w 22"/>
                  <a:gd name="T31" fmla="*/ 1 h 22"/>
                  <a:gd name="T32" fmla="*/ 10 w 22"/>
                  <a:gd name="T33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" h="22">
                    <a:moveTo>
                      <a:pt x="10" y="0"/>
                    </a:moveTo>
                    <a:lnTo>
                      <a:pt x="16" y="1"/>
                    </a:lnTo>
                    <a:lnTo>
                      <a:pt x="18" y="3"/>
                    </a:lnTo>
                    <a:lnTo>
                      <a:pt x="21" y="7"/>
                    </a:lnTo>
                    <a:lnTo>
                      <a:pt x="22" y="11"/>
                    </a:lnTo>
                    <a:lnTo>
                      <a:pt x="21" y="16"/>
                    </a:lnTo>
                    <a:lnTo>
                      <a:pt x="18" y="18"/>
                    </a:lnTo>
                    <a:lnTo>
                      <a:pt x="16" y="21"/>
                    </a:lnTo>
                    <a:lnTo>
                      <a:pt x="10" y="22"/>
                    </a:lnTo>
                    <a:lnTo>
                      <a:pt x="7" y="21"/>
                    </a:lnTo>
                    <a:lnTo>
                      <a:pt x="3" y="18"/>
                    </a:lnTo>
                    <a:lnTo>
                      <a:pt x="0" y="16"/>
                    </a:lnTo>
                    <a:lnTo>
                      <a:pt x="0" y="11"/>
                    </a:lnTo>
                    <a:lnTo>
                      <a:pt x="0" y="7"/>
                    </a:lnTo>
                    <a:lnTo>
                      <a:pt x="3" y="3"/>
                    </a:lnTo>
                    <a:lnTo>
                      <a:pt x="7" y="1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</p:grpSp>
      </p:grpSp>
      <p:cxnSp>
        <p:nvCxnSpPr>
          <p:cNvPr id="329" name="직선 화살표 연결선 328">
            <a:extLst>
              <a:ext uri="{FF2B5EF4-FFF2-40B4-BE49-F238E27FC236}">
                <a16:creationId xmlns:a16="http://schemas.microsoft.com/office/drawing/2014/main" xmlns="" id="{AC51814D-6D78-4DE9-AFB2-7F946CA04937}"/>
              </a:ext>
            </a:extLst>
          </p:cNvPr>
          <p:cNvCxnSpPr>
            <a:cxnSpLocks/>
          </p:cNvCxnSpPr>
          <p:nvPr/>
        </p:nvCxnSpPr>
        <p:spPr>
          <a:xfrm>
            <a:off x="5128081" y="5373861"/>
            <a:ext cx="4264397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0" name="직선 화살표 연결선 329">
            <a:extLst>
              <a:ext uri="{FF2B5EF4-FFF2-40B4-BE49-F238E27FC236}">
                <a16:creationId xmlns:a16="http://schemas.microsoft.com/office/drawing/2014/main" xmlns="" id="{36B14B0A-A1B2-4E9F-8DD5-8B406888CB14}"/>
              </a:ext>
            </a:extLst>
          </p:cNvPr>
          <p:cNvCxnSpPr>
            <a:cxnSpLocks/>
          </p:cNvCxnSpPr>
          <p:nvPr/>
        </p:nvCxnSpPr>
        <p:spPr>
          <a:xfrm flipH="1">
            <a:off x="5128081" y="4627484"/>
            <a:ext cx="418488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사각형: 둥근 모서리 330">
            <a:extLst>
              <a:ext uri="{FF2B5EF4-FFF2-40B4-BE49-F238E27FC236}">
                <a16:creationId xmlns:a16="http://schemas.microsoft.com/office/drawing/2014/main" xmlns="" id="{691085DC-7161-4540-8010-0BFB8BD81B2C}"/>
              </a:ext>
            </a:extLst>
          </p:cNvPr>
          <p:cNvSpPr/>
          <p:nvPr/>
        </p:nvSpPr>
        <p:spPr>
          <a:xfrm>
            <a:off x="2494605" y="3867618"/>
            <a:ext cx="2587728" cy="914400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32" name="타원 331">
            <a:extLst>
              <a:ext uri="{FF2B5EF4-FFF2-40B4-BE49-F238E27FC236}">
                <a16:creationId xmlns:a16="http://schemas.microsoft.com/office/drawing/2014/main" xmlns="" id="{C31C2994-D2C8-4775-8B1E-8510D92FEC65}"/>
              </a:ext>
            </a:extLst>
          </p:cNvPr>
          <p:cNvSpPr/>
          <p:nvPr/>
        </p:nvSpPr>
        <p:spPr>
          <a:xfrm>
            <a:off x="2470751" y="1099325"/>
            <a:ext cx="578508" cy="565212"/>
          </a:xfrm>
          <a:prstGeom prst="ellipse">
            <a:avLst/>
          </a:prstGeom>
          <a:solidFill>
            <a:srgbClr val="5FE8D6"/>
          </a:solidFill>
          <a:ln w="25400">
            <a:solidFill>
              <a:srgbClr val="5FE8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rgbClr val="272E37"/>
                </a:solidFill>
              </a:rPr>
              <a:t>1</a:t>
            </a:r>
            <a:endParaRPr lang="ko-KR" altLang="en-US" sz="3200" b="1" dirty="0">
              <a:solidFill>
                <a:srgbClr val="272E37"/>
              </a:solidFill>
            </a:endParaRPr>
          </a:p>
        </p:txBody>
      </p:sp>
      <p:sp>
        <p:nvSpPr>
          <p:cNvPr id="333" name="타원 332">
            <a:extLst>
              <a:ext uri="{FF2B5EF4-FFF2-40B4-BE49-F238E27FC236}">
                <a16:creationId xmlns:a16="http://schemas.microsoft.com/office/drawing/2014/main" xmlns="" id="{A80AAD4E-FCE4-4888-8A59-435707BD4696}"/>
              </a:ext>
            </a:extLst>
          </p:cNvPr>
          <p:cNvSpPr/>
          <p:nvPr/>
        </p:nvSpPr>
        <p:spPr>
          <a:xfrm>
            <a:off x="8151004" y="1284439"/>
            <a:ext cx="578508" cy="565212"/>
          </a:xfrm>
          <a:prstGeom prst="ellipse">
            <a:avLst/>
          </a:prstGeom>
          <a:solidFill>
            <a:srgbClr val="5FE8D6"/>
          </a:solidFill>
          <a:ln w="25400">
            <a:solidFill>
              <a:srgbClr val="5FE8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rgbClr val="272E37"/>
                </a:solidFill>
              </a:rPr>
              <a:t>2</a:t>
            </a:r>
            <a:endParaRPr lang="ko-KR" altLang="en-US" sz="3200" b="1" dirty="0">
              <a:solidFill>
                <a:srgbClr val="272E37"/>
              </a:solidFill>
            </a:endParaRPr>
          </a:p>
        </p:txBody>
      </p:sp>
      <p:sp>
        <p:nvSpPr>
          <p:cNvPr id="334" name="타원 333">
            <a:extLst>
              <a:ext uri="{FF2B5EF4-FFF2-40B4-BE49-F238E27FC236}">
                <a16:creationId xmlns:a16="http://schemas.microsoft.com/office/drawing/2014/main" xmlns="" id="{5AFAD6CE-9B8F-4E56-B9DB-601804A96E21}"/>
              </a:ext>
            </a:extLst>
          </p:cNvPr>
          <p:cNvSpPr/>
          <p:nvPr/>
        </p:nvSpPr>
        <p:spPr>
          <a:xfrm>
            <a:off x="2005361" y="5731194"/>
            <a:ext cx="578508" cy="565212"/>
          </a:xfrm>
          <a:prstGeom prst="ellipse">
            <a:avLst/>
          </a:prstGeom>
          <a:solidFill>
            <a:srgbClr val="5FE8D6"/>
          </a:solidFill>
          <a:ln w="25400">
            <a:solidFill>
              <a:srgbClr val="5FE8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rgbClr val="272E37"/>
                </a:solidFill>
              </a:rPr>
              <a:t>3</a:t>
            </a:r>
            <a:endParaRPr lang="ko-KR" altLang="en-US" sz="3200" b="1" dirty="0">
              <a:solidFill>
                <a:srgbClr val="272E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54966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2">
              <a:lumMod val="75000"/>
            </a:schemeClr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xmlns="" id="{70549AD2-EE7C-490D-80CF-15A5F13DF5D5}"/>
              </a:ext>
            </a:extLst>
          </p:cNvPr>
          <p:cNvGrpSpPr/>
          <p:nvPr/>
        </p:nvGrpSpPr>
        <p:grpSpPr>
          <a:xfrm>
            <a:off x="129556" y="661075"/>
            <a:ext cx="11910350" cy="6135966"/>
            <a:chOff x="325120" y="690869"/>
            <a:chExt cx="11369040" cy="5797583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4BE3D1A0-8703-4CD0-9148-BBB31BC5C9DB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18" name="사각형: 둥근 모서리 17">
                <a:extLst>
                  <a:ext uri="{FF2B5EF4-FFF2-40B4-BE49-F238E27FC236}">
                    <a16:creationId xmlns:a16="http://schemas.microsoft.com/office/drawing/2014/main" xmlns="" id="{C9105F8E-1606-45AE-A5B6-A10C1097C281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각형: 둥근 모서리 18">
                <a:extLst>
                  <a:ext uri="{FF2B5EF4-FFF2-40B4-BE49-F238E27FC236}">
                    <a16:creationId xmlns:a16="http://schemas.microsoft.com/office/drawing/2014/main" xmlns="" id="{990B30E9-D13F-4547-8B5B-49A9450D04B1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DD655359-BC6C-4748-B345-DE64867A6A3C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xmlns="" id="{2295BEC7-6C9B-41B7-8880-68CBE49A68AB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사각형: 둥근 모서리 16">
                <a:extLst>
                  <a:ext uri="{FF2B5EF4-FFF2-40B4-BE49-F238E27FC236}">
                    <a16:creationId xmlns:a16="http://schemas.microsoft.com/office/drawing/2014/main" xmlns="" id="{029F0AF3-034D-4410-8B18-A9216AD18862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xmlns="" id="{390AA8BE-F515-4B92-B61D-18C9E3B85C1C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xmlns="" id="{FFA7A9CD-FC16-429A-921B-A5D70244E767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xmlns="" id="{2633B140-2789-4CBC-957C-66982BEF65E3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xmlns="" id="{4E00D0B7-EEF8-4E4E-965A-A2E880BC8666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23B116BA-F760-49FD-8788-898D850902A8}"/>
              </a:ext>
            </a:extLst>
          </p:cNvPr>
          <p:cNvSpPr txBox="1"/>
          <p:nvPr/>
        </p:nvSpPr>
        <p:spPr>
          <a:xfrm>
            <a:off x="722670" y="-66657"/>
            <a:ext cx="62545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Sensor Part</a:t>
            </a:r>
            <a:endParaRPr lang="ko-KR" altLang="en-US" sz="4800" dirty="0">
              <a:solidFill>
                <a:srgbClr val="5FE8D6"/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xmlns="" id="{F3A16D0C-E45E-4966-9629-9F59441166DC}"/>
              </a:ext>
            </a:extLst>
          </p:cNvPr>
          <p:cNvSpPr/>
          <p:nvPr/>
        </p:nvSpPr>
        <p:spPr>
          <a:xfrm>
            <a:off x="138896" y="95862"/>
            <a:ext cx="578508" cy="565212"/>
          </a:xfrm>
          <a:prstGeom prst="ellipse">
            <a:avLst/>
          </a:prstGeom>
          <a:solidFill>
            <a:srgbClr val="5FE8D6"/>
          </a:solidFill>
          <a:ln w="25400">
            <a:solidFill>
              <a:srgbClr val="5FE8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rgbClr val="272E37"/>
                </a:solidFill>
              </a:rPr>
              <a:t>1</a:t>
            </a:r>
            <a:endParaRPr lang="ko-KR" altLang="en-US" sz="3200" b="1" dirty="0">
              <a:solidFill>
                <a:srgbClr val="272E37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2ECF6ABF-FA00-4689-92AF-C247EC27BF46}"/>
              </a:ext>
            </a:extLst>
          </p:cNvPr>
          <p:cNvSpPr txBox="1"/>
          <p:nvPr/>
        </p:nvSpPr>
        <p:spPr>
          <a:xfrm flipH="1">
            <a:off x="6413831" y="2216277"/>
            <a:ext cx="238833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Apply low pass filter based on 5 Hz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xmlns="" id="{215E28D8-B2B9-43B3-9FC9-4173B4FD17B1}"/>
              </a:ext>
            </a:extLst>
          </p:cNvPr>
          <p:cNvGrpSpPr/>
          <p:nvPr/>
        </p:nvGrpSpPr>
        <p:grpSpPr>
          <a:xfrm>
            <a:off x="717404" y="2413643"/>
            <a:ext cx="4664165" cy="4201259"/>
            <a:chOff x="295924" y="2192487"/>
            <a:chExt cx="5193488" cy="4678048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xmlns="" id="{8922DD5F-05F4-41B2-A917-5ED83FAFD333}"/>
                </a:ext>
              </a:extLst>
            </p:cNvPr>
            <p:cNvGrpSpPr/>
            <p:nvPr/>
          </p:nvGrpSpPr>
          <p:grpSpPr>
            <a:xfrm>
              <a:off x="321066" y="2192487"/>
              <a:ext cx="5157320" cy="2283549"/>
              <a:chOff x="-6095956" y="4541809"/>
              <a:chExt cx="3102848" cy="1368579"/>
            </a:xfrm>
          </p:grpSpPr>
          <p:pic>
            <p:nvPicPr>
              <p:cNvPr id="24" name="그림 23">
                <a:extLst>
                  <a:ext uri="{FF2B5EF4-FFF2-40B4-BE49-F238E27FC236}">
                    <a16:creationId xmlns:a16="http://schemas.microsoft.com/office/drawing/2014/main" xmlns="" id="{8A83F239-9C40-41D1-B8EC-80DB61793BA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6387" t="11882" r="8346" b="5841"/>
              <a:stretch/>
            </p:blipFill>
            <p:spPr>
              <a:xfrm>
                <a:off x="-6095956" y="4541809"/>
                <a:ext cx="3102848" cy="1368579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</p:pic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xmlns="" id="{91EB6379-0DA4-455A-B880-DF75C42C2BA3}"/>
                  </a:ext>
                </a:extLst>
              </p:cNvPr>
              <p:cNvSpPr/>
              <p:nvPr/>
            </p:nvSpPr>
            <p:spPr>
              <a:xfrm>
                <a:off x="-5847048" y="5215973"/>
                <a:ext cx="695739" cy="626825"/>
              </a:xfrm>
              <a:prstGeom prst="rect">
                <a:avLst/>
              </a:prstGeom>
              <a:noFill/>
              <a:ln w="381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26" name="그림 7">
              <a:extLst>
                <a:ext uri="{FF2B5EF4-FFF2-40B4-BE49-F238E27FC236}">
                  <a16:creationId xmlns:a16="http://schemas.microsoft.com/office/drawing/2014/main" xmlns="" id="{3A611363-1E50-4355-9486-3351F9B78F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24" t="11977" r="6981" b="7246"/>
            <a:stretch>
              <a:fillRect/>
            </a:stretch>
          </p:blipFill>
          <p:spPr bwMode="auto">
            <a:xfrm>
              <a:off x="295924" y="4527930"/>
              <a:ext cx="5193488" cy="234260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7" name="그림 3">
            <a:extLst>
              <a:ext uri="{FF2B5EF4-FFF2-40B4-BE49-F238E27FC236}">
                <a16:creationId xmlns:a16="http://schemas.microsoft.com/office/drawing/2014/main" xmlns="" id="{AFE4EA9C-5CFB-4AFB-9C45-CD28265435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3" t="11929" r="8031" b="6531"/>
          <a:stretch>
            <a:fillRect/>
          </a:stretch>
        </p:blipFill>
        <p:spPr bwMode="auto">
          <a:xfrm>
            <a:off x="6130114" y="3535591"/>
            <a:ext cx="5400000" cy="23295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xmlns="" id="{11BFB0F4-6DAD-4099-988D-97A3FCDC3EA5}"/>
              </a:ext>
            </a:extLst>
          </p:cNvPr>
          <p:cNvSpPr/>
          <p:nvPr/>
        </p:nvSpPr>
        <p:spPr>
          <a:xfrm>
            <a:off x="9407800" y="2216277"/>
            <a:ext cx="2516867" cy="1200329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Obtain speed and distance through integral and double integral.</a:t>
            </a:r>
          </a:p>
        </p:txBody>
      </p:sp>
      <p:sp>
        <p:nvSpPr>
          <p:cNvPr id="29" name="화살표: 오른쪽 17">
            <a:extLst>
              <a:ext uri="{FF2B5EF4-FFF2-40B4-BE49-F238E27FC236}">
                <a16:creationId xmlns:a16="http://schemas.microsoft.com/office/drawing/2014/main" xmlns="" id="{64C280AF-96D3-4BD0-83E6-7894769663CF}"/>
              </a:ext>
            </a:extLst>
          </p:cNvPr>
          <p:cNvSpPr/>
          <p:nvPr/>
        </p:nvSpPr>
        <p:spPr>
          <a:xfrm>
            <a:off x="2955046" y="1541840"/>
            <a:ext cx="370840" cy="302906"/>
          </a:xfrm>
          <a:prstGeom prst="rightArrow">
            <a:avLst/>
          </a:prstGeom>
          <a:solidFill>
            <a:srgbClr val="5FE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A2AEE766-43E6-485B-93E0-02693F32CB99}"/>
              </a:ext>
            </a:extLst>
          </p:cNvPr>
          <p:cNvSpPr/>
          <p:nvPr/>
        </p:nvSpPr>
        <p:spPr>
          <a:xfrm>
            <a:off x="458828" y="1355670"/>
            <a:ext cx="2378606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Get acceleration sensor data in 50Hz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6F16AB7C-8C27-496A-9706-AC7FB535F6E2}"/>
              </a:ext>
            </a:extLst>
          </p:cNvPr>
          <p:cNvSpPr/>
          <p:nvPr/>
        </p:nvSpPr>
        <p:spPr>
          <a:xfrm>
            <a:off x="3399947" y="1360458"/>
            <a:ext cx="2404488" cy="61555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FFT</a:t>
            </a: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(Find filter frequency)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32" name="모서리가 둥근 직사각형 33">
            <a:extLst>
              <a:ext uri="{FF2B5EF4-FFF2-40B4-BE49-F238E27FC236}">
                <a16:creationId xmlns:a16="http://schemas.microsoft.com/office/drawing/2014/main" xmlns="" id="{3E425289-F0D4-431C-A38F-D0CC43C6454A}"/>
              </a:ext>
            </a:extLst>
          </p:cNvPr>
          <p:cNvSpPr/>
          <p:nvPr/>
        </p:nvSpPr>
        <p:spPr>
          <a:xfrm>
            <a:off x="3400809" y="1200021"/>
            <a:ext cx="2404487" cy="95763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3" name="모서리가 둥근 직사각형 37">
            <a:extLst>
              <a:ext uri="{FF2B5EF4-FFF2-40B4-BE49-F238E27FC236}">
                <a16:creationId xmlns:a16="http://schemas.microsoft.com/office/drawing/2014/main" xmlns="" id="{6D891ED2-B14B-4AD0-9B69-A188A8319F00}"/>
              </a:ext>
            </a:extLst>
          </p:cNvPr>
          <p:cNvSpPr/>
          <p:nvPr/>
        </p:nvSpPr>
        <p:spPr>
          <a:xfrm>
            <a:off x="459689" y="1200021"/>
            <a:ext cx="2404487" cy="95763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4" name="화살표: 오른쪽 17">
            <a:extLst>
              <a:ext uri="{FF2B5EF4-FFF2-40B4-BE49-F238E27FC236}">
                <a16:creationId xmlns:a16="http://schemas.microsoft.com/office/drawing/2014/main" xmlns="" id="{D766E45C-222B-43FE-B2EE-91BBEE9438AD}"/>
              </a:ext>
            </a:extLst>
          </p:cNvPr>
          <p:cNvSpPr/>
          <p:nvPr/>
        </p:nvSpPr>
        <p:spPr>
          <a:xfrm>
            <a:off x="5914476" y="1541840"/>
            <a:ext cx="370840" cy="302906"/>
          </a:xfrm>
          <a:prstGeom prst="rightArrow">
            <a:avLst/>
          </a:prstGeom>
          <a:solidFill>
            <a:srgbClr val="5FE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5" name="화살표: 오른쪽 17">
            <a:extLst>
              <a:ext uri="{FF2B5EF4-FFF2-40B4-BE49-F238E27FC236}">
                <a16:creationId xmlns:a16="http://schemas.microsoft.com/office/drawing/2014/main" xmlns="" id="{AB3F3D9D-F4E1-4765-A0DF-E73E17A442B3}"/>
              </a:ext>
            </a:extLst>
          </p:cNvPr>
          <p:cNvSpPr/>
          <p:nvPr/>
        </p:nvSpPr>
        <p:spPr>
          <a:xfrm>
            <a:off x="8919563" y="1541840"/>
            <a:ext cx="370840" cy="302906"/>
          </a:xfrm>
          <a:prstGeom prst="rightArrow">
            <a:avLst/>
          </a:prstGeom>
          <a:solidFill>
            <a:srgbClr val="5FE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xmlns="" id="{55ACDB7C-F6DE-4231-BD94-24FF52792767}"/>
              </a:ext>
            </a:extLst>
          </p:cNvPr>
          <p:cNvSpPr/>
          <p:nvPr/>
        </p:nvSpPr>
        <p:spPr>
          <a:xfrm>
            <a:off x="6413831" y="1505894"/>
            <a:ext cx="2378606" cy="3693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Low pass filter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63AC3E3C-5221-43D0-B32E-103D7C1342D5}"/>
              </a:ext>
            </a:extLst>
          </p:cNvPr>
          <p:cNvSpPr/>
          <p:nvPr/>
        </p:nvSpPr>
        <p:spPr>
          <a:xfrm>
            <a:off x="9407800" y="1380406"/>
            <a:ext cx="2404488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Compute distance</a:t>
            </a: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and velocity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8" name="모서리가 둥근 직사각형 42">
            <a:extLst>
              <a:ext uri="{FF2B5EF4-FFF2-40B4-BE49-F238E27FC236}">
                <a16:creationId xmlns:a16="http://schemas.microsoft.com/office/drawing/2014/main" xmlns="" id="{B8728A81-DAD2-48CD-890A-AF8741A0A15B}"/>
              </a:ext>
            </a:extLst>
          </p:cNvPr>
          <p:cNvSpPr/>
          <p:nvPr/>
        </p:nvSpPr>
        <p:spPr>
          <a:xfrm>
            <a:off x="9407801" y="1200021"/>
            <a:ext cx="2404487" cy="95763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9" name="모서리가 둥근 직사각형 43">
            <a:extLst>
              <a:ext uri="{FF2B5EF4-FFF2-40B4-BE49-F238E27FC236}">
                <a16:creationId xmlns:a16="http://schemas.microsoft.com/office/drawing/2014/main" xmlns="" id="{DBCC925C-FB18-4B85-A240-9F1F01EE2B45}"/>
              </a:ext>
            </a:extLst>
          </p:cNvPr>
          <p:cNvSpPr/>
          <p:nvPr/>
        </p:nvSpPr>
        <p:spPr>
          <a:xfrm>
            <a:off x="6397679" y="1200021"/>
            <a:ext cx="2404487" cy="95763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7359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2">
              <a:lumMod val="75000"/>
            </a:schemeClr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FDDA0C16-8554-4D3E-AF5A-F98AEBC0DAD7}"/>
              </a:ext>
            </a:extLst>
          </p:cNvPr>
          <p:cNvSpPr txBox="1"/>
          <p:nvPr/>
        </p:nvSpPr>
        <p:spPr>
          <a:xfrm>
            <a:off x="722670" y="-66657"/>
            <a:ext cx="62545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Video Playing Part</a:t>
            </a:r>
            <a:endParaRPr lang="ko-KR" altLang="en-US" sz="4800" dirty="0">
              <a:solidFill>
                <a:srgbClr val="5FE8D6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xmlns="" id="{70B7CC56-4BFD-4025-9B68-3EC43A7A9615}"/>
              </a:ext>
            </a:extLst>
          </p:cNvPr>
          <p:cNvSpPr/>
          <p:nvPr/>
        </p:nvSpPr>
        <p:spPr>
          <a:xfrm>
            <a:off x="138896" y="95862"/>
            <a:ext cx="578508" cy="565212"/>
          </a:xfrm>
          <a:prstGeom prst="ellipse">
            <a:avLst/>
          </a:prstGeom>
          <a:solidFill>
            <a:srgbClr val="5FE8D6"/>
          </a:solidFill>
          <a:ln w="25400">
            <a:solidFill>
              <a:srgbClr val="5FE8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rgbClr val="272E37"/>
                </a:solidFill>
              </a:rPr>
              <a:t>2</a:t>
            </a:r>
            <a:endParaRPr lang="ko-KR" altLang="en-US" sz="3200" b="1" dirty="0">
              <a:solidFill>
                <a:srgbClr val="272E37"/>
              </a:solidFill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xmlns="" id="{0534F527-20F1-4E58-A107-C25FBF96D905}"/>
              </a:ext>
            </a:extLst>
          </p:cNvPr>
          <p:cNvGrpSpPr/>
          <p:nvPr/>
        </p:nvGrpSpPr>
        <p:grpSpPr>
          <a:xfrm>
            <a:off x="129556" y="661075"/>
            <a:ext cx="11910350" cy="6135966"/>
            <a:chOff x="325120" y="690869"/>
            <a:chExt cx="11369040" cy="5797583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xmlns="" id="{23DAB25D-F1CB-49B3-8444-79500E865143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32" name="사각형: 둥근 모서리 31">
                <a:extLst>
                  <a:ext uri="{FF2B5EF4-FFF2-40B4-BE49-F238E27FC236}">
                    <a16:creationId xmlns:a16="http://schemas.microsoft.com/office/drawing/2014/main" xmlns="" id="{4FC29574-5896-4322-87BB-94225E30CEFA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각형: 둥근 모서리 32">
                <a:extLst>
                  <a:ext uri="{FF2B5EF4-FFF2-40B4-BE49-F238E27FC236}">
                    <a16:creationId xmlns:a16="http://schemas.microsoft.com/office/drawing/2014/main" xmlns="" id="{249CA9CD-6A7C-4054-B8F7-9A6996AB702C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xmlns="" id="{730186B0-5CE3-4826-832C-EAF65C5FBA17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30" name="사각형: 둥근 모서리 29">
                <a:extLst>
                  <a:ext uri="{FF2B5EF4-FFF2-40B4-BE49-F238E27FC236}">
                    <a16:creationId xmlns:a16="http://schemas.microsoft.com/office/drawing/2014/main" xmlns="" id="{8139C6D1-9C5C-4EC8-A76B-353C519B7419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1" name="사각형: 둥근 모서리 30">
                <a:extLst>
                  <a:ext uri="{FF2B5EF4-FFF2-40B4-BE49-F238E27FC236}">
                    <a16:creationId xmlns:a16="http://schemas.microsoft.com/office/drawing/2014/main" xmlns="" id="{C8106B9D-785E-4245-9BED-9AA7819E715D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xmlns="" id="{0F5BDCB1-F93D-458C-8FEB-E4FFFCE4157F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xmlns="" id="{130CD5F4-E3D4-4E17-AA46-B16A4D157443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xmlns="" id="{A8329D10-C0D5-421D-B1A6-039C9D63688E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xmlns="" id="{CC0D8A53-952A-40A9-913B-46376DB22EF1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53" name="그림 52">
            <a:extLst>
              <a:ext uri="{FF2B5EF4-FFF2-40B4-BE49-F238E27FC236}">
                <a16:creationId xmlns:a16="http://schemas.microsoft.com/office/drawing/2014/main" xmlns="" id="{8CE15CFE-FCD0-4AE8-BB83-9F25011412E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29" y="2291084"/>
            <a:ext cx="6320325" cy="3074752"/>
          </a:xfrm>
          <a:prstGeom prst="rect">
            <a:avLst/>
          </a:prstGeom>
        </p:spPr>
      </p:pic>
      <p:sp>
        <p:nvSpPr>
          <p:cNvPr id="54" name="직사각형 53">
            <a:extLst>
              <a:ext uri="{FF2B5EF4-FFF2-40B4-BE49-F238E27FC236}">
                <a16:creationId xmlns:a16="http://schemas.microsoft.com/office/drawing/2014/main" xmlns="" id="{64E1F547-45FA-4785-AE24-27148497027F}"/>
              </a:ext>
            </a:extLst>
          </p:cNvPr>
          <p:cNvSpPr/>
          <p:nvPr/>
        </p:nvSpPr>
        <p:spPr>
          <a:xfrm>
            <a:off x="888388" y="5543577"/>
            <a:ext cx="50217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400" b="1" dirty="0">
                <a:solidFill>
                  <a:schemeClr val="bg1"/>
                </a:solidFill>
              </a:rPr>
              <a:t>HMD </a:t>
            </a:r>
            <a:r>
              <a:rPr lang="en-US" altLang="ko-KR" sz="2400" b="1" dirty="0">
                <a:solidFill>
                  <a:schemeClr val="bg1"/>
                </a:solidFill>
                <a:sym typeface="Wingdings" panose="05000000000000000000" pitchFamily="2" charset="2"/>
              </a:rPr>
              <a:t>– Gear VR</a:t>
            </a:r>
          </a:p>
          <a:p>
            <a:pPr algn="just"/>
            <a:r>
              <a:rPr lang="en-US" altLang="ko-KR" sz="2400" b="1" dirty="0">
                <a:solidFill>
                  <a:schemeClr val="bg1"/>
                </a:solidFill>
              </a:rPr>
              <a:t>Environment – Android 8.0(Oreo)</a:t>
            </a:r>
          </a:p>
        </p:txBody>
      </p:sp>
      <p:sp>
        <p:nvSpPr>
          <p:cNvPr id="55" name="화살표: 오른쪽 17">
            <a:extLst>
              <a:ext uri="{FF2B5EF4-FFF2-40B4-BE49-F238E27FC236}">
                <a16:creationId xmlns:a16="http://schemas.microsoft.com/office/drawing/2014/main" xmlns="" id="{7A826F6F-CBD0-4BC2-99F6-E3B67932CBFA}"/>
              </a:ext>
            </a:extLst>
          </p:cNvPr>
          <p:cNvSpPr/>
          <p:nvPr/>
        </p:nvSpPr>
        <p:spPr>
          <a:xfrm>
            <a:off x="3517843" y="1350689"/>
            <a:ext cx="370840" cy="302906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xmlns="" id="{47F5D05E-46EC-4405-9C20-C77AD1241B79}"/>
              </a:ext>
            </a:extLst>
          </p:cNvPr>
          <p:cNvSpPr/>
          <p:nvPr/>
        </p:nvSpPr>
        <p:spPr>
          <a:xfrm>
            <a:off x="424530" y="1202671"/>
            <a:ext cx="28063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Load 360 video</a:t>
            </a: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and GPS data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7" name="모서리가 둥근 직사각형 17">
            <a:extLst>
              <a:ext uri="{FF2B5EF4-FFF2-40B4-BE49-F238E27FC236}">
                <a16:creationId xmlns:a16="http://schemas.microsoft.com/office/drawing/2014/main" xmlns="" id="{6F0DC91E-6BA6-4D66-AFDE-24A791E5A587}"/>
              </a:ext>
            </a:extLst>
          </p:cNvPr>
          <p:cNvSpPr/>
          <p:nvPr/>
        </p:nvSpPr>
        <p:spPr>
          <a:xfrm>
            <a:off x="424531" y="1036314"/>
            <a:ext cx="2806350" cy="95763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xmlns="" id="{296C9735-AFA0-4617-AEB2-5186C2A92882}"/>
              </a:ext>
            </a:extLst>
          </p:cNvPr>
          <p:cNvSpPr/>
          <p:nvPr/>
        </p:nvSpPr>
        <p:spPr>
          <a:xfrm>
            <a:off x="4175645" y="1213377"/>
            <a:ext cx="39474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Get velocity, distance,</a:t>
            </a: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rotation of head from sensor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9" name="모서리가 둥근 직사각형 19">
            <a:extLst>
              <a:ext uri="{FF2B5EF4-FFF2-40B4-BE49-F238E27FC236}">
                <a16:creationId xmlns:a16="http://schemas.microsoft.com/office/drawing/2014/main" xmlns="" id="{36CA076F-E570-4C8A-973A-2A2DE253BA7C}"/>
              </a:ext>
            </a:extLst>
          </p:cNvPr>
          <p:cNvSpPr/>
          <p:nvPr/>
        </p:nvSpPr>
        <p:spPr>
          <a:xfrm>
            <a:off x="4175645" y="1047021"/>
            <a:ext cx="3947466" cy="95763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60" name="화살표: 오른쪽 17">
            <a:extLst>
              <a:ext uri="{FF2B5EF4-FFF2-40B4-BE49-F238E27FC236}">
                <a16:creationId xmlns:a16="http://schemas.microsoft.com/office/drawing/2014/main" xmlns="" id="{457412A7-EAE2-4C65-B511-6A1F8D577294}"/>
              </a:ext>
            </a:extLst>
          </p:cNvPr>
          <p:cNvSpPr/>
          <p:nvPr/>
        </p:nvSpPr>
        <p:spPr>
          <a:xfrm>
            <a:off x="8347191" y="1348483"/>
            <a:ext cx="370840" cy="302906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xmlns="" id="{2425F13F-F50F-48C6-A416-63B193CAC225}"/>
              </a:ext>
            </a:extLst>
          </p:cNvPr>
          <p:cNvSpPr/>
          <p:nvPr/>
        </p:nvSpPr>
        <p:spPr>
          <a:xfrm>
            <a:off x="8978888" y="1176770"/>
            <a:ext cx="28063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Change playback </a:t>
            </a: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speed and orientation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62" name="모서리가 둥근 직사각형 25">
            <a:extLst>
              <a:ext uri="{FF2B5EF4-FFF2-40B4-BE49-F238E27FC236}">
                <a16:creationId xmlns:a16="http://schemas.microsoft.com/office/drawing/2014/main" xmlns="" id="{F7A132EE-2D66-454C-93B6-579FDCE975AE}"/>
              </a:ext>
            </a:extLst>
          </p:cNvPr>
          <p:cNvSpPr/>
          <p:nvPr/>
        </p:nvSpPr>
        <p:spPr>
          <a:xfrm>
            <a:off x="8978888" y="1036314"/>
            <a:ext cx="2806350" cy="95763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63" name="모서리가 둥근 직사각형 19">
            <a:extLst>
              <a:ext uri="{FF2B5EF4-FFF2-40B4-BE49-F238E27FC236}">
                <a16:creationId xmlns:a16="http://schemas.microsoft.com/office/drawing/2014/main" xmlns="" id="{921A0B32-116D-4022-8E8E-B1E4842FB3FB}"/>
              </a:ext>
            </a:extLst>
          </p:cNvPr>
          <p:cNvSpPr/>
          <p:nvPr/>
        </p:nvSpPr>
        <p:spPr>
          <a:xfrm>
            <a:off x="7088474" y="2333501"/>
            <a:ext cx="4678996" cy="3059073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xmlns="" id="{F9B911D0-9F5C-463F-A3C8-BD9C0DE998FC}"/>
              </a:ext>
            </a:extLst>
          </p:cNvPr>
          <p:cNvSpPr/>
          <p:nvPr/>
        </p:nvSpPr>
        <p:spPr>
          <a:xfrm>
            <a:off x="7106242" y="2517813"/>
            <a:ext cx="4678996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Pseudo Code</a:t>
            </a:r>
          </a:p>
          <a:p>
            <a:pPr algn="ctr"/>
            <a:endParaRPr lang="en-US" altLang="ko-KR" b="1" dirty="0">
              <a:solidFill>
                <a:schemeClr val="bg1"/>
              </a:solidFill>
            </a:endParaRPr>
          </a:p>
          <a:p>
            <a:r>
              <a:rPr lang="en-US" altLang="ko-KR" sz="1600" b="1" dirty="0">
                <a:solidFill>
                  <a:schemeClr val="bg1"/>
                </a:solidFill>
              </a:rPr>
              <a:t>procedure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onSensorChanged</a:t>
            </a:r>
            <a:endParaRPr lang="en-US" altLang="ko-KR" sz="1600" dirty="0">
              <a:solidFill>
                <a:schemeClr val="bg1"/>
              </a:solidFill>
            </a:endParaRPr>
          </a:p>
          <a:p>
            <a:r>
              <a:rPr lang="en-US" altLang="ko-KR" sz="1600" b="1" dirty="0">
                <a:solidFill>
                  <a:schemeClr val="bg1"/>
                </a:solidFill>
              </a:rPr>
              <a:t>if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step_detected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b="1" dirty="0">
                <a:solidFill>
                  <a:schemeClr val="bg1"/>
                </a:solidFill>
              </a:rPr>
              <a:t>is</a:t>
            </a:r>
            <a:r>
              <a:rPr lang="en-US" altLang="ko-KR" sz="1600" dirty="0">
                <a:solidFill>
                  <a:schemeClr val="bg1"/>
                </a:solidFill>
              </a:rPr>
              <a:t> true </a:t>
            </a:r>
            <a:r>
              <a:rPr lang="en-US" altLang="ko-KR" sz="1600" b="1" dirty="0">
                <a:solidFill>
                  <a:schemeClr val="bg1"/>
                </a:solidFill>
              </a:rPr>
              <a:t>then</a:t>
            </a:r>
          </a:p>
          <a:p>
            <a:r>
              <a:rPr lang="en-US" altLang="ko-KR" sz="1600" b="1" dirty="0">
                <a:solidFill>
                  <a:schemeClr val="bg1"/>
                </a:solidFill>
              </a:rPr>
              <a:t>    set</a:t>
            </a:r>
            <a:r>
              <a:rPr lang="en-US" altLang="ko-KR" sz="1600" dirty="0">
                <a:solidFill>
                  <a:schemeClr val="bg1"/>
                </a:solidFill>
              </a:rPr>
              <a:t> velocity, distance </a:t>
            </a:r>
            <a:r>
              <a:rPr lang="en-US" altLang="ko-KR" sz="1600" b="1" dirty="0">
                <a:solidFill>
                  <a:schemeClr val="bg1"/>
                </a:solidFill>
              </a:rPr>
              <a:t>to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calculateSensorValue</a:t>
            </a:r>
            <a:endParaRPr lang="en-US" altLang="ko-KR" sz="1600" b="1" dirty="0">
              <a:solidFill>
                <a:schemeClr val="bg1"/>
              </a:solidFill>
            </a:endParaRPr>
          </a:p>
          <a:p>
            <a:r>
              <a:rPr lang="en-US" altLang="ko-KR" sz="1600" dirty="0">
                <a:solidFill>
                  <a:schemeClr val="bg1"/>
                </a:solidFill>
              </a:rPr>
              <a:t>    </a:t>
            </a:r>
            <a:r>
              <a:rPr lang="en-US" altLang="ko-KR" sz="1600" b="1" dirty="0">
                <a:solidFill>
                  <a:schemeClr val="bg1"/>
                </a:solidFill>
              </a:rPr>
              <a:t>set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playback_speed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b="1" dirty="0">
                <a:solidFill>
                  <a:schemeClr val="bg1"/>
                </a:solidFill>
              </a:rPr>
              <a:t>to</a:t>
            </a:r>
            <a:r>
              <a:rPr lang="en-US" altLang="ko-KR" sz="1600" dirty="0">
                <a:solidFill>
                  <a:schemeClr val="bg1"/>
                </a:solidFill>
              </a:rPr>
              <a:t> velocity</a:t>
            </a:r>
          </a:p>
          <a:p>
            <a:r>
              <a:rPr lang="en-US" altLang="ko-KR" sz="1600" dirty="0">
                <a:solidFill>
                  <a:schemeClr val="bg1"/>
                </a:solidFill>
              </a:rPr>
              <a:t>    </a:t>
            </a:r>
            <a:r>
              <a:rPr lang="en-US" altLang="ko-KR" sz="1600" b="1" dirty="0">
                <a:solidFill>
                  <a:schemeClr val="bg1"/>
                </a:solidFill>
              </a:rPr>
              <a:t>set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velocity_text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b="1" dirty="0">
                <a:solidFill>
                  <a:schemeClr val="bg1"/>
                </a:solidFill>
              </a:rPr>
              <a:t>to</a:t>
            </a:r>
            <a:r>
              <a:rPr lang="en-US" altLang="ko-KR" sz="1600" dirty="0">
                <a:solidFill>
                  <a:schemeClr val="bg1"/>
                </a:solidFill>
              </a:rPr>
              <a:t> velocity</a:t>
            </a:r>
          </a:p>
          <a:p>
            <a:r>
              <a:rPr lang="en-US" altLang="ko-KR" sz="1600" dirty="0">
                <a:solidFill>
                  <a:schemeClr val="bg1"/>
                </a:solidFill>
              </a:rPr>
              <a:t>    </a:t>
            </a:r>
            <a:r>
              <a:rPr lang="en-US" altLang="ko-KR" sz="1600" b="1" dirty="0">
                <a:solidFill>
                  <a:schemeClr val="bg1"/>
                </a:solidFill>
              </a:rPr>
              <a:t>set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distance_text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b="1" dirty="0">
                <a:solidFill>
                  <a:schemeClr val="bg1"/>
                </a:solidFill>
              </a:rPr>
              <a:t>to</a:t>
            </a:r>
            <a:r>
              <a:rPr lang="en-US" altLang="ko-KR" sz="1600" dirty="0">
                <a:solidFill>
                  <a:schemeClr val="bg1"/>
                </a:solidFill>
              </a:rPr>
              <a:t> distance</a:t>
            </a:r>
          </a:p>
          <a:p>
            <a:r>
              <a:rPr lang="en-US" altLang="ko-KR" sz="1600" dirty="0">
                <a:solidFill>
                  <a:schemeClr val="bg1"/>
                </a:solidFill>
              </a:rPr>
              <a:t>    </a:t>
            </a:r>
            <a:r>
              <a:rPr lang="en-US" altLang="ko-KR" sz="1600" b="1" dirty="0">
                <a:solidFill>
                  <a:schemeClr val="bg1"/>
                </a:solidFill>
              </a:rPr>
              <a:t>send</a:t>
            </a:r>
            <a:r>
              <a:rPr lang="en-US" altLang="ko-KR" sz="1600" dirty="0">
                <a:solidFill>
                  <a:schemeClr val="bg1"/>
                </a:solidFill>
              </a:rPr>
              <a:t> rotation of head </a:t>
            </a:r>
            <a:r>
              <a:rPr lang="en-US" altLang="ko-KR" sz="1600" b="1" dirty="0">
                <a:solidFill>
                  <a:schemeClr val="bg1"/>
                </a:solidFill>
              </a:rPr>
              <a:t>to</a:t>
            </a:r>
            <a:r>
              <a:rPr lang="en-US" altLang="ko-KR" sz="1600" dirty="0">
                <a:solidFill>
                  <a:schemeClr val="bg1"/>
                </a:solidFill>
              </a:rPr>
              <a:t> server</a:t>
            </a:r>
          </a:p>
          <a:p>
            <a:r>
              <a:rPr lang="en-US" altLang="ko-KR" sz="1600" b="1" dirty="0">
                <a:solidFill>
                  <a:schemeClr val="bg1"/>
                </a:solidFill>
              </a:rPr>
              <a:t>end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7431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2">
              <a:lumMod val="75000"/>
            </a:schemeClr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81F94B19-F937-4D3E-8B58-1ED545AE7943}"/>
              </a:ext>
            </a:extLst>
          </p:cNvPr>
          <p:cNvSpPr txBox="1"/>
          <p:nvPr/>
        </p:nvSpPr>
        <p:spPr>
          <a:xfrm>
            <a:off x="722670" y="-66657"/>
            <a:ext cx="62545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Server Part</a:t>
            </a:r>
            <a:endParaRPr lang="ko-KR" altLang="en-US" sz="4800" dirty="0">
              <a:solidFill>
                <a:srgbClr val="5FE8D6"/>
              </a:solidFill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xmlns="" id="{3CEE867E-C17C-468E-9D95-FB6EF968C9EC}"/>
              </a:ext>
            </a:extLst>
          </p:cNvPr>
          <p:cNvSpPr/>
          <p:nvPr/>
        </p:nvSpPr>
        <p:spPr>
          <a:xfrm>
            <a:off x="138896" y="95862"/>
            <a:ext cx="578508" cy="565212"/>
          </a:xfrm>
          <a:prstGeom prst="ellipse">
            <a:avLst/>
          </a:prstGeom>
          <a:solidFill>
            <a:srgbClr val="5FE8D6"/>
          </a:solidFill>
          <a:ln w="25400">
            <a:solidFill>
              <a:srgbClr val="5FE8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rgbClr val="272E37"/>
                </a:solidFill>
              </a:rPr>
              <a:t>3</a:t>
            </a:r>
            <a:endParaRPr lang="ko-KR" altLang="en-US" sz="3200" b="1" dirty="0">
              <a:solidFill>
                <a:srgbClr val="272E37"/>
              </a:solidFill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xmlns="" id="{68285C36-693F-417D-A865-8341469BC4EF}"/>
              </a:ext>
            </a:extLst>
          </p:cNvPr>
          <p:cNvGrpSpPr/>
          <p:nvPr/>
        </p:nvGrpSpPr>
        <p:grpSpPr>
          <a:xfrm>
            <a:off x="129556" y="661075"/>
            <a:ext cx="11910350" cy="6135966"/>
            <a:chOff x="325120" y="690869"/>
            <a:chExt cx="11369040" cy="5797583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xmlns="" id="{03E30549-D30E-449A-8057-7922442955F9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30" name="사각형: 둥근 모서리 29">
                <a:extLst>
                  <a:ext uri="{FF2B5EF4-FFF2-40B4-BE49-F238E27FC236}">
                    <a16:creationId xmlns:a16="http://schemas.microsoft.com/office/drawing/2014/main" xmlns="" id="{605DAC8A-5E62-42DA-BD22-9A07C54D23A6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1" name="사각형: 둥근 모서리 30">
                <a:extLst>
                  <a:ext uri="{FF2B5EF4-FFF2-40B4-BE49-F238E27FC236}">
                    <a16:creationId xmlns:a16="http://schemas.microsoft.com/office/drawing/2014/main" xmlns="" id="{02AEF4C5-9C3B-429F-9D8D-08FD3C582306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xmlns="" id="{4C9020EA-BBE0-46B7-9B4F-E39823E158ED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28" name="사각형: 둥근 모서리 27">
                <a:extLst>
                  <a:ext uri="{FF2B5EF4-FFF2-40B4-BE49-F238E27FC236}">
                    <a16:creationId xmlns:a16="http://schemas.microsoft.com/office/drawing/2014/main" xmlns="" id="{37C2D18B-9054-4716-8137-9D81D05B6922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9" name="사각형: 둥근 모서리 28">
                <a:extLst>
                  <a:ext uri="{FF2B5EF4-FFF2-40B4-BE49-F238E27FC236}">
                    <a16:creationId xmlns:a16="http://schemas.microsoft.com/office/drawing/2014/main" xmlns="" id="{805C85D6-BFFA-4993-98F9-9468700B0D5F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xmlns="" id="{BC8E158C-DD7F-4906-935D-7BF03801C689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xmlns="" id="{090EF45C-96BB-4CAF-A1FD-4FE560F0DCA3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xmlns="" id="{188D3A1E-2844-4BB8-A510-EA5C5864EBCB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xmlns="" id="{9CC2204C-6380-437F-88BE-65A93C85EA9F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51" name="직사각형 50">
            <a:extLst>
              <a:ext uri="{FF2B5EF4-FFF2-40B4-BE49-F238E27FC236}">
                <a16:creationId xmlns:a16="http://schemas.microsoft.com/office/drawing/2014/main" xmlns="" id="{5CF394C0-A9BD-4DEE-AFDD-B04B865CDE1F}"/>
              </a:ext>
            </a:extLst>
          </p:cNvPr>
          <p:cNvSpPr/>
          <p:nvPr/>
        </p:nvSpPr>
        <p:spPr>
          <a:xfrm>
            <a:off x="6953745" y="1447625"/>
            <a:ext cx="28243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Tracking moving route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xmlns="" id="{F980353C-FC7E-4270-AEB4-0415D4CCF865}"/>
              </a:ext>
            </a:extLst>
          </p:cNvPr>
          <p:cNvGrpSpPr/>
          <p:nvPr/>
        </p:nvGrpSpPr>
        <p:grpSpPr>
          <a:xfrm flipH="1">
            <a:off x="514323" y="1083429"/>
            <a:ext cx="1391570" cy="2590801"/>
            <a:chOff x="8877868" y="3336812"/>
            <a:chExt cx="1486307" cy="2884366"/>
          </a:xfrm>
        </p:grpSpPr>
        <p:sp>
          <p:nvSpPr>
            <p:cNvPr id="53" name="Freeform 7">
              <a:extLst>
                <a:ext uri="{FF2B5EF4-FFF2-40B4-BE49-F238E27FC236}">
                  <a16:creationId xmlns:a16="http://schemas.microsoft.com/office/drawing/2014/main" xmlns="" id="{1E63FF56-80B4-455C-A44E-2603122EF45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481680" y="4711646"/>
              <a:ext cx="334419" cy="715285"/>
            </a:xfrm>
            <a:custGeom>
              <a:avLst/>
              <a:gdLst>
                <a:gd name="T0" fmla="*/ 113 w 216"/>
                <a:gd name="T1" fmla="*/ 0 h 462"/>
                <a:gd name="T2" fmla="*/ 136 w 216"/>
                <a:gd name="T3" fmla="*/ 2 h 462"/>
                <a:gd name="T4" fmla="*/ 155 w 216"/>
                <a:gd name="T5" fmla="*/ 6 h 462"/>
                <a:gd name="T6" fmla="*/ 174 w 216"/>
                <a:gd name="T7" fmla="*/ 13 h 462"/>
                <a:gd name="T8" fmla="*/ 189 w 216"/>
                <a:gd name="T9" fmla="*/ 22 h 462"/>
                <a:gd name="T10" fmla="*/ 200 w 216"/>
                <a:gd name="T11" fmla="*/ 34 h 462"/>
                <a:gd name="T12" fmla="*/ 205 w 216"/>
                <a:gd name="T13" fmla="*/ 48 h 462"/>
                <a:gd name="T14" fmla="*/ 209 w 216"/>
                <a:gd name="T15" fmla="*/ 69 h 462"/>
                <a:gd name="T16" fmla="*/ 213 w 216"/>
                <a:gd name="T17" fmla="*/ 92 h 462"/>
                <a:gd name="T18" fmla="*/ 214 w 216"/>
                <a:gd name="T19" fmla="*/ 119 h 462"/>
                <a:gd name="T20" fmla="*/ 214 w 216"/>
                <a:gd name="T21" fmla="*/ 149 h 462"/>
                <a:gd name="T22" fmla="*/ 214 w 216"/>
                <a:gd name="T23" fmla="*/ 169 h 462"/>
                <a:gd name="T24" fmla="*/ 214 w 216"/>
                <a:gd name="T25" fmla="*/ 195 h 462"/>
                <a:gd name="T26" fmla="*/ 214 w 216"/>
                <a:gd name="T27" fmla="*/ 225 h 462"/>
                <a:gd name="T28" fmla="*/ 214 w 216"/>
                <a:gd name="T29" fmla="*/ 258 h 462"/>
                <a:gd name="T30" fmla="*/ 216 w 216"/>
                <a:gd name="T31" fmla="*/ 292 h 462"/>
                <a:gd name="T32" fmla="*/ 216 w 216"/>
                <a:gd name="T33" fmla="*/ 325 h 462"/>
                <a:gd name="T34" fmla="*/ 216 w 216"/>
                <a:gd name="T35" fmla="*/ 353 h 462"/>
                <a:gd name="T36" fmla="*/ 216 w 216"/>
                <a:gd name="T37" fmla="*/ 377 h 462"/>
                <a:gd name="T38" fmla="*/ 216 w 216"/>
                <a:gd name="T39" fmla="*/ 394 h 462"/>
                <a:gd name="T40" fmla="*/ 214 w 216"/>
                <a:gd name="T41" fmla="*/ 414 h 462"/>
                <a:gd name="T42" fmla="*/ 209 w 216"/>
                <a:gd name="T43" fmla="*/ 429 h 462"/>
                <a:gd name="T44" fmla="*/ 201 w 216"/>
                <a:gd name="T45" fmla="*/ 442 h 462"/>
                <a:gd name="T46" fmla="*/ 189 w 216"/>
                <a:gd name="T47" fmla="*/ 452 h 462"/>
                <a:gd name="T48" fmla="*/ 175 w 216"/>
                <a:gd name="T49" fmla="*/ 457 h 462"/>
                <a:gd name="T50" fmla="*/ 159 w 216"/>
                <a:gd name="T51" fmla="*/ 461 h 462"/>
                <a:gd name="T52" fmla="*/ 142 w 216"/>
                <a:gd name="T53" fmla="*/ 462 h 462"/>
                <a:gd name="T54" fmla="*/ 127 w 216"/>
                <a:gd name="T55" fmla="*/ 459 h 462"/>
                <a:gd name="T56" fmla="*/ 112 w 216"/>
                <a:gd name="T57" fmla="*/ 454 h 462"/>
                <a:gd name="T58" fmla="*/ 99 w 216"/>
                <a:gd name="T59" fmla="*/ 445 h 462"/>
                <a:gd name="T60" fmla="*/ 91 w 216"/>
                <a:gd name="T61" fmla="*/ 432 h 462"/>
                <a:gd name="T62" fmla="*/ 82 w 216"/>
                <a:gd name="T63" fmla="*/ 410 h 462"/>
                <a:gd name="T64" fmla="*/ 73 w 216"/>
                <a:gd name="T65" fmla="*/ 382 h 462"/>
                <a:gd name="T66" fmla="*/ 62 w 216"/>
                <a:gd name="T67" fmla="*/ 348 h 462"/>
                <a:gd name="T68" fmla="*/ 53 w 216"/>
                <a:gd name="T69" fmla="*/ 311 h 462"/>
                <a:gd name="T70" fmla="*/ 41 w 216"/>
                <a:gd name="T71" fmla="*/ 271 h 462"/>
                <a:gd name="T72" fmla="*/ 30 w 216"/>
                <a:gd name="T73" fmla="*/ 230 h 462"/>
                <a:gd name="T74" fmla="*/ 20 w 216"/>
                <a:gd name="T75" fmla="*/ 191 h 462"/>
                <a:gd name="T76" fmla="*/ 13 w 216"/>
                <a:gd name="T77" fmla="*/ 158 h 462"/>
                <a:gd name="T78" fmla="*/ 7 w 216"/>
                <a:gd name="T79" fmla="*/ 129 h 462"/>
                <a:gd name="T80" fmla="*/ 3 w 216"/>
                <a:gd name="T81" fmla="*/ 107 h 462"/>
                <a:gd name="T82" fmla="*/ 1 w 216"/>
                <a:gd name="T83" fmla="*/ 92 h 462"/>
                <a:gd name="T84" fmla="*/ 0 w 216"/>
                <a:gd name="T85" fmla="*/ 81 h 462"/>
                <a:gd name="T86" fmla="*/ 0 w 216"/>
                <a:gd name="T87" fmla="*/ 78 h 462"/>
                <a:gd name="T88" fmla="*/ 5 w 216"/>
                <a:gd name="T89" fmla="*/ 56 h 462"/>
                <a:gd name="T90" fmla="*/ 15 w 216"/>
                <a:gd name="T91" fmla="*/ 39 h 462"/>
                <a:gd name="T92" fmla="*/ 31 w 216"/>
                <a:gd name="T93" fmla="*/ 25 h 462"/>
                <a:gd name="T94" fmla="*/ 49 w 216"/>
                <a:gd name="T95" fmla="*/ 14 h 462"/>
                <a:gd name="T96" fmla="*/ 69 w 216"/>
                <a:gd name="T97" fmla="*/ 6 h 462"/>
                <a:gd name="T98" fmla="*/ 91 w 216"/>
                <a:gd name="T99" fmla="*/ 2 h 462"/>
                <a:gd name="T100" fmla="*/ 113 w 216"/>
                <a:gd name="T101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6" h="462">
                  <a:moveTo>
                    <a:pt x="113" y="0"/>
                  </a:moveTo>
                  <a:lnTo>
                    <a:pt x="136" y="2"/>
                  </a:lnTo>
                  <a:lnTo>
                    <a:pt x="155" y="6"/>
                  </a:lnTo>
                  <a:lnTo>
                    <a:pt x="174" y="13"/>
                  </a:lnTo>
                  <a:lnTo>
                    <a:pt x="189" y="22"/>
                  </a:lnTo>
                  <a:lnTo>
                    <a:pt x="200" y="34"/>
                  </a:lnTo>
                  <a:lnTo>
                    <a:pt x="205" y="48"/>
                  </a:lnTo>
                  <a:lnTo>
                    <a:pt x="209" y="69"/>
                  </a:lnTo>
                  <a:lnTo>
                    <a:pt x="213" y="92"/>
                  </a:lnTo>
                  <a:lnTo>
                    <a:pt x="214" y="119"/>
                  </a:lnTo>
                  <a:lnTo>
                    <a:pt x="214" y="149"/>
                  </a:lnTo>
                  <a:lnTo>
                    <a:pt x="214" y="169"/>
                  </a:lnTo>
                  <a:lnTo>
                    <a:pt x="214" y="195"/>
                  </a:lnTo>
                  <a:lnTo>
                    <a:pt x="214" y="225"/>
                  </a:lnTo>
                  <a:lnTo>
                    <a:pt x="214" y="258"/>
                  </a:lnTo>
                  <a:lnTo>
                    <a:pt x="216" y="292"/>
                  </a:lnTo>
                  <a:lnTo>
                    <a:pt x="216" y="325"/>
                  </a:lnTo>
                  <a:lnTo>
                    <a:pt x="216" y="353"/>
                  </a:lnTo>
                  <a:lnTo>
                    <a:pt x="216" y="377"/>
                  </a:lnTo>
                  <a:lnTo>
                    <a:pt x="216" y="394"/>
                  </a:lnTo>
                  <a:lnTo>
                    <a:pt x="214" y="414"/>
                  </a:lnTo>
                  <a:lnTo>
                    <a:pt x="209" y="429"/>
                  </a:lnTo>
                  <a:lnTo>
                    <a:pt x="201" y="442"/>
                  </a:lnTo>
                  <a:lnTo>
                    <a:pt x="189" y="452"/>
                  </a:lnTo>
                  <a:lnTo>
                    <a:pt x="175" y="457"/>
                  </a:lnTo>
                  <a:lnTo>
                    <a:pt x="159" y="461"/>
                  </a:lnTo>
                  <a:lnTo>
                    <a:pt x="142" y="462"/>
                  </a:lnTo>
                  <a:lnTo>
                    <a:pt x="127" y="459"/>
                  </a:lnTo>
                  <a:lnTo>
                    <a:pt x="112" y="454"/>
                  </a:lnTo>
                  <a:lnTo>
                    <a:pt x="99" y="445"/>
                  </a:lnTo>
                  <a:lnTo>
                    <a:pt x="91" y="432"/>
                  </a:lnTo>
                  <a:lnTo>
                    <a:pt x="82" y="410"/>
                  </a:lnTo>
                  <a:lnTo>
                    <a:pt x="73" y="382"/>
                  </a:lnTo>
                  <a:lnTo>
                    <a:pt x="62" y="348"/>
                  </a:lnTo>
                  <a:lnTo>
                    <a:pt x="53" y="311"/>
                  </a:lnTo>
                  <a:lnTo>
                    <a:pt x="41" y="271"/>
                  </a:lnTo>
                  <a:lnTo>
                    <a:pt x="30" y="230"/>
                  </a:lnTo>
                  <a:lnTo>
                    <a:pt x="20" y="191"/>
                  </a:lnTo>
                  <a:lnTo>
                    <a:pt x="13" y="158"/>
                  </a:lnTo>
                  <a:lnTo>
                    <a:pt x="7" y="129"/>
                  </a:lnTo>
                  <a:lnTo>
                    <a:pt x="3" y="107"/>
                  </a:lnTo>
                  <a:lnTo>
                    <a:pt x="1" y="92"/>
                  </a:lnTo>
                  <a:lnTo>
                    <a:pt x="0" y="81"/>
                  </a:lnTo>
                  <a:lnTo>
                    <a:pt x="0" y="78"/>
                  </a:lnTo>
                  <a:lnTo>
                    <a:pt x="5" y="56"/>
                  </a:lnTo>
                  <a:lnTo>
                    <a:pt x="15" y="39"/>
                  </a:lnTo>
                  <a:lnTo>
                    <a:pt x="31" y="25"/>
                  </a:lnTo>
                  <a:lnTo>
                    <a:pt x="49" y="14"/>
                  </a:lnTo>
                  <a:lnTo>
                    <a:pt x="69" y="6"/>
                  </a:lnTo>
                  <a:lnTo>
                    <a:pt x="91" y="2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2F0000"/>
            </a:solidFill>
            <a:ln w="0">
              <a:solidFill>
                <a:srgbClr val="2F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xmlns="" id="{0558A782-2A7E-46D7-9735-353F1685DB9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701530" y="5968815"/>
              <a:ext cx="368480" cy="252363"/>
            </a:xfrm>
            <a:custGeom>
              <a:avLst/>
              <a:gdLst>
                <a:gd name="T0" fmla="*/ 48 w 238"/>
                <a:gd name="T1" fmla="*/ 0 h 163"/>
                <a:gd name="T2" fmla="*/ 63 w 238"/>
                <a:gd name="T3" fmla="*/ 0 h 163"/>
                <a:gd name="T4" fmla="*/ 75 w 238"/>
                <a:gd name="T5" fmla="*/ 3 h 163"/>
                <a:gd name="T6" fmla="*/ 82 w 238"/>
                <a:gd name="T7" fmla="*/ 9 h 163"/>
                <a:gd name="T8" fmla="*/ 89 w 238"/>
                <a:gd name="T9" fmla="*/ 15 h 163"/>
                <a:gd name="T10" fmla="*/ 95 w 238"/>
                <a:gd name="T11" fmla="*/ 23 h 163"/>
                <a:gd name="T12" fmla="*/ 102 w 238"/>
                <a:gd name="T13" fmla="*/ 31 h 163"/>
                <a:gd name="T14" fmla="*/ 109 w 238"/>
                <a:gd name="T15" fmla="*/ 39 h 163"/>
                <a:gd name="T16" fmla="*/ 111 w 238"/>
                <a:gd name="T17" fmla="*/ 40 h 163"/>
                <a:gd name="T18" fmla="*/ 118 w 238"/>
                <a:gd name="T19" fmla="*/ 47 h 163"/>
                <a:gd name="T20" fmla="*/ 127 w 238"/>
                <a:gd name="T21" fmla="*/ 56 h 163"/>
                <a:gd name="T22" fmla="*/ 140 w 238"/>
                <a:gd name="T23" fmla="*/ 66 h 163"/>
                <a:gd name="T24" fmla="*/ 153 w 238"/>
                <a:gd name="T25" fmla="*/ 75 h 163"/>
                <a:gd name="T26" fmla="*/ 166 w 238"/>
                <a:gd name="T27" fmla="*/ 85 h 163"/>
                <a:gd name="T28" fmla="*/ 181 w 238"/>
                <a:gd name="T29" fmla="*/ 94 h 163"/>
                <a:gd name="T30" fmla="*/ 196 w 238"/>
                <a:gd name="T31" fmla="*/ 102 h 163"/>
                <a:gd name="T32" fmla="*/ 211 w 238"/>
                <a:gd name="T33" fmla="*/ 108 h 163"/>
                <a:gd name="T34" fmla="*/ 224 w 238"/>
                <a:gd name="T35" fmla="*/ 115 h 163"/>
                <a:gd name="T36" fmla="*/ 233 w 238"/>
                <a:gd name="T37" fmla="*/ 120 h 163"/>
                <a:gd name="T38" fmla="*/ 237 w 238"/>
                <a:gd name="T39" fmla="*/ 124 h 163"/>
                <a:gd name="T40" fmla="*/ 238 w 238"/>
                <a:gd name="T41" fmla="*/ 130 h 163"/>
                <a:gd name="T42" fmla="*/ 234 w 238"/>
                <a:gd name="T43" fmla="*/ 138 h 163"/>
                <a:gd name="T44" fmla="*/ 228 w 238"/>
                <a:gd name="T45" fmla="*/ 146 h 163"/>
                <a:gd name="T46" fmla="*/ 217 w 238"/>
                <a:gd name="T47" fmla="*/ 154 h 163"/>
                <a:gd name="T48" fmla="*/ 203 w 238"/>
                <a:gd name="T49" fmla="*/ 161 h 163"/>
                <a:gd name="T50" fmla="*/ 184 w 238"/>
                <a:gd name="T51" fmla="*/ 163 h 163"/>
                <a:gd name="T52" fmla="*/ 164 w 238"/>
                <a:gd name="T53" fmla="*/ 162 h 163"/>
                <a:gd name="T54" fmla="*/ 143 w 238"/>
                <a:gd name="T55" fmla="*/ 159 h 163"/>
                <a:gd name="T56" fmla="*/ 123 w 238"/>
                <a:gd name="T57" fmla="*/ 157 h 163"/>
                <a:gd name="T58" fmla="*/ 109 w 238"/>
                <a:gd name="T59" fmla="*/ 153 h 163"/>
                <a:gd name="T60" fmla="*/ 86 w 238"/>
                <a:gd name="T61" fmla="*/ 147 h 163"/>
                <a:gd name="T62" fmla="*/ 63 w 238"/>
                <a:gd name="T63" fmla="*/ 140 h 163"/>
                <a:gd name="T64" fmla="*/ 43 w 238"/>
                <a:gd name="T65" fmla="*/ 133 h 163"/>
                <a:gd name="T66" fmla="*/ 37 w 238"/>
                <a:gd name="T67" fmla="*/ 132 h 163"/>
                <a:gd name="T68" fmla="*/ 26 w 238"/>
                <a:gd name="T69" fmla="*/ 128 h 163"/>
                <a:gd name="T70" fmla="*/ 17 w 238"/>
                <a:gd name="T71" fmla="*/ 123 h 163"/>
                <a:gd name="T72" fmla="*/ 8 w 238"/>
                <a:gd name="T73" fmla="*/ 119 h 163"/>
                <a:gd name="T74" fmla="*/ 3 w 238"/>
                <a:gd name="T75" fmla="*/ 115 h 163"/>
                <a:gd name="T76" fmla="*/ 1 w 238"/>
                <a:gd name="T77" fmla="*/ 108 h 163"/>
                <a:gd name="T78" fmla="*/ 0 w 238"/>
                <a:gd name="T79" fmla="*/ 96 h 163"/>
                <a:gd name="T80" fmla="*/ 0 w 238"/>
                <a:gd name="T81" fmla="*/ 83 h 163"/>
                <a:gd name="T82" fmla="*/ 1 w 238"/>
                <a:gd name="T83" fmla="*/ 69 h 163"/>
                <a:gd name="T84" fmla="*/ 4 w 238"/>
                <a:gd name="T85" fmla="*/ 58 h 163"/>
                <a:gd name="T86" fmla="*/ 5 w 238"/>
                <a:gd name="T87" fmla="*/ 51 h 163"/>
                <a:gd name="T88" fmla="*/ 8 w 238"/>
                <a:gd name="T89" fmla="*/ 41 h 163"/>
                <a:gd name="T90" fmla="*/ 10 w 238"/>
                <a:gd name="T91" fmla="*/ 30 h 163"/>
                <a:gd name="T92" fmla="*/ 16 w 238"/>
                <a:gd name="T93" fmla="*/ 19 h 163"/>
                <a:gd name="T94" fmla="*/ 23 w 238"/>
                <a:gd name="T95" fmla="*/ 10 h 163"/>
                <a:gd name="T96" fmla="*/ 34 w 238"/>
                <a:gd name="T97" fmla="*/ 2 h 163"/>
                <a:gd name="T98" fmla="*/ 48 w 238"/>
                <a:gd name="T99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8" h="163">
                  <a:moveTo>
                    <a:pt x="48" y="0"/>
                  </a:moveTo>
                  <a:lnTo>
                    <a:pt x="63" y="0"/>
                  </a:lnTo>
                  <a:lnTo>
                    <a:pt x="75" y="3"/>
                  </a:lnTo>
                  <a:lnTo>
                    <a:pt x="82" y="9"/>
                  </a:lnTo>
                  <a:lnTo>
                    <a:pt x="89" y="15"/>
                  </a:lnTo>
                  <a:lnTo>
                    <a:pt x="95" y="23"/>
                  </a:lnTo>
                  <a:lnTo>
                    <a:pt x="102" y="31"/>
                  </a:lnTo>
                  <a:lnTo>
                    <a:pt x="109" y="39"/>
                  </a:lnTo>
                  <a:lnTo>
                    <a:pt x="111" y="40"/>
                  </a:lnTo>
                  <a:lnTo>
                    <a:pt x="118" y="47"/>
                  </a:lnTo>
                  <a:lnTo>
                    <a:pt x="127" y="56"/>
                  </a:lnTo>
                  <a:lnTo>
                    <a:pt x="140" y="66"/>
                  </a:lnTo>
                  <a:lnTo>
                    <a:pt x="153" y="75"/>
                  </a:lnTo>
                  <a:lnTo>
                    <a:pt x="166" y="85"/>
                  </a:lnTo>
                  <a:lnTo>
                    <a:pt x="181" y="94"/>
                  </a:lnTo>
                  <a:lnTo>
                    <a:pt x="196" y="102"/>
                  </a:lnTo>
                  <a:lnTo>
                    <a:pt x="211" y="108"/>
                  </a:lnTo>
                  <a:lnTo>
                    <a:pt x="224" y="115"/>
                  </a:lnTo>
                  <a:lnTo>
                    <a:pt x="233" y="120"/>
                  </a:lnTo>
                  <a:lnTo>
                    <a:pt x="237" y="124"/>
                  </a:lnTo>
                  <a:lnTo>
                    <a:pt x="238" y="130"/>
                  </a:lnTo>
                  <a:lnTo>
                    <a:pt x="234" y="138"/>
                  </a:lnTo>
                  <a:lnTo>
                    <a:pt x="228" y="146"/>
                  </a:lnTo>
                  <a:lnTo>
                    <a:pt x="217" y="154"/>
                  </a:lnTo>
                  <a:lnTo>
                    <a:pt x="203" y="161"/>
                  </a:lnTo>
                  <a:lnTo>
                    <a:pt x="184" y="163"/>
                  </a:lnTo>
                  <a:lnTo>
                    <a:pt x="164" y="162"/>
                  </a:lnTo>
                  <a:lnTo>
                    <a:pt x="143" y="159"/>
                  </a:lnTo>
                  <a:lnTo>
                    <a:pt x="123" y="157"/>
                  </a:lnTo>
                  <a:lnTo>
                    <a:pt x="109" y="153"/>
                  </a:lnTo>
                  <a:lnTo>
                    <a:pt x="86" y="147"/>
                  </a:lnTo>
                  <a:lnTo>
                    <a:pt x="63" y="140"/>
                  </a:lnTo>
                  <a:lnTo>
                    <a:pt x="43" y="133"/>
                  </a:lnTo>
                  <a:lnTo>
                    <a:pt x="37" y="132"/>
                  </a:lnTo>
                  <a:lnTo>
                    <a:pt x="26" y="128"/>
                  </a:lnTo>
                  <a:lnTo>
                    <a:pt x="17" y="123"/>
                  </a:lnTo>
                  <a:lnTo>
                    <a:pt x="8" y="119"/>
                  </a:lnTo>
                  <a:lnTo>
                    <a:pt x="3" y="115"/>
                  </a:lnTo>
                  <a:lnTo>
                    <a:pt x="1" y="108"/>
                  </a:lnTo>
                  <a:lnTo>
                    <a:pt x="0" y="96"/>
                  </a:lnTo>
                  <a:lnTo>
                    <a:pt x="0" y="83"/>
                  </a:lnTo>
                  <a:lnTo>
                    <a:pt x="1" y="69"/>
                  </a:lnTo>
                  <a:lnTo>
                    <a:pt x="4" y="58"/>
                  </a:lnTo>
                  <a:lnTo>
                    <a:pt x="5" y="51"/>
                  </a:lnTo>
                  <a:lnTo>
                    <a:pt x="8" y="41"/>
                  </a:lnTo>
                  <a:lnTo>
                    <a:pt x="10" y="30"/>
                  </a:lnTo>
                  <a:lnTo>
                    <a:pt x="16" y="19"/>
                  </a:lnTo>
                  <a:lnTo>
                    <a:pt x="23" y="10"/>
                  </a:lnTo>
                  <a:lnTo>
                    <a:pt x="34" y="2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001172"/>
            </a:solidFill>
            <a:ln w="0">
              <a:solidFill>
                <a:srgbClr val="00117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5" name="Freeform 9">
              <a:extLst>
                <a:ext uri="{FF2B5EF4-FFF2-40B4-BE49-F238E27FC236}">
                  <a16:creationId xmlns:a16="http://schemas.microsoft.com/office/drawing/2014/main" xmlns="" id="{D2028DC0-9128-4992-9E16-2D6B224BE0B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768103" y="6036937"/>
              <a:ext cx="125408" cy="86701"/>
            </a:xfrm>
            <a:custGeom>
              <a:avLst/>
              <a:gdLst>
                <a:gd name="T0" fmla="*/ 0 w 81"/>
                <a:gd name="T1" fmla="*/ 0 h 56"/>
                <a:gd name="T2" fmla="*/ 10 w 81"/>
                <a:gd name="T3" fmla="*/ 9 h 56"/>
                <a:gd name="T4" fmla="*/ 23 w 81"/>
                <a:gd name="T5" fmla="*/ 20 h 56"/>
                <a:gd name="T6" fmla="*/ 38 w 81"/>
                <a:gd name="T7" fmla="*/ 31 h 56"/>
                <a:gd name="T8" fmla="*/ 52 w 81"/>
                <a:gd name="T9" fmla="*/ 41 h 56"/>
                <a:gd name="T10" fmla="*/ 81 w 81"/>
                <a:gd name="T11" fmla="*/ 56 h 56"/>
                <a:gd name="T12" fmla="*/ 68 w 81"/>
                <a:gd name="T13" fmla="*/ 54 h 56"/>
                <a:gd name="T14" fmla="*/ 57 w 81"/>
                <a:gd name="T15" fmla="*/ 48 h 56"/>
                <a:gd name="T16" fmla="*/ 52 w 81"/>
                <a:gd name="T17" fmla="*/ 46 h 56"/>
                <a:gd name="T18" fmla="*/ 43 w 81"/>
                <a:gd name="T19" fmla="*/ 39 h 56"/>
                <a:gd name="T20" fmla="*/ 31 w 81"/>
                <a:gd name="T21" fmla="*/ 31 h 56"/>
                <a:gd name="T22" fmla="*/ 21 w 81"/>
                <a:gd name="T23" fmla="*/ 24 h 56"/>
                <a:gd name="T24" fmla="*/ 10 w 81"/>
                <a:gd name="T25" fmla="*/ 16 h 56"/>
                <a:gd name="T26" fmla="*/ 4 w 81"/>
                <a:gd name="T27" fmla="*/ 10 h 56"/>
                <a:gd name="T28" fmla="*/ 1 w 81"/>
                <a:gd name="T29" fmla="*/ 9 h 56"/>
                <a:gd name="T30" fmla="*/ 0 w 81"/>
                <a:gd name="T31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1" h="56">
                  <a:moveTo>
                    <a:pt x="0" y="0"/>
                  </a:moveTo>
                  <a:lnTo>
                    <a:pt x="10" y="9"/>
                  </a:lnTo>
                  <a:lnTo>
                    <a:pt x="23" y="20"/>
                  </a:lnTo>
                  <a:lnTo>
                    <a:pt x="38" y="31"/>
                  </a:lnTo>
                  <a:lnTo>
                    <a:pt x="52" y="41"/>
                  </a:lnTo>
                  <a:lnTo>
                    <a:pt x="81" y="56"/>
                  </a:lnTo>
                  <a:lnTo>
                    <a:pt x="68" y="54"/>
                  </a:lnTo>
                  <a:lnTo>
                    <a:pt x="57" y="48"/>
                  </a:lnTo>
                  <a:lnTo>
                    <a:pt x="52" y="46"/>
                  </a:lnTo>
                  <a:lnTo>
                    <a:pt x="43" y="39"/>
                  </a:lnTo>
                  <a:lnTo>
                    <a:pt x="31" y="31"/>
                  </a:lnTo>
                  <a:lnTo>
                    <a:pt x="21" y="24"/>
                  </a:lnTo>
                  <a:lnTo>
                    <a:pt x="10" y="16"/>
                  </a:lnTo>
                  <a:lnTo>
                    <a:pt x="4" y="10"/>
                  </a:lnTo>
                  <a:lnTo>
                    <a:pt x="1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27B50"/>
            </a:solidFill>
            <a:ln w="0">
              <a:solidFill>
                <a:srgbClr val="D27B5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6" name="Freeform 10">
              <a:extLst>
                <a:ext uri="{FF2B5EF4-FFF2-40B4-BE49-F238E27FC236}">
                  <a16:creationId xmlns:a16="http://schemas.microsoft.com/office/drawing/2014/main" xmlns="" id="{49498751-2549-411F-9695-B7D7B7302AE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847064" y="6002876"/>
              <a:ext cx="222946" cy="210560"/>
            </a:xfrm>
            <a:custGeom>
              <a:avLst/>
              <a:gdLst>
                <a:gd name="T0" fmla="*/ 14 w 144"/>
                <a:gd name="T1" fmla="*/ 0 h 136"/>
                <a:gd name="T2" fmla="*/ 31 w 144"/>
                <a:gd name="T3" fmla="*/ 4 h 136"/>
                <a:gd name="T4" fmla="*/ 55 w 144"/>
                <a:gd name="T5" fmla="*/ 29 h 136"/>
                <a:gd name="T6" fmla="*/ 56 w 144"/>
                <a:gd name="T7" fmla="*/ 31 h 136"/>
                <a:gd name="T8" fmla="*/ 61 w 144"/>
                <a:gd name="T9" fmla="*/ 35 h 136"/>
                <a:gd name="T10" fmla="*/ 71 w 144"/>
                <a:gd name="T11" fmla="*/ 40 h 136"/>
                <a:gd name="T12" fmla="*/ 80 w 144"/>
                <a:gd name="T13" fmla="*/ 48 h 136"/>
                <a:gd name="T14" fmla="*/ 92 w 144"/>
                <a:gd name="T15" fmla="*/ 56 h 136"/>
                <a:gd name="T16" fmla="*/ 103 w 144"/>
                <a:gd name="T17" fmla="*/ 64 h 136"/>
                <a:gd name="T18" fmla="*/ 114 w 144"/>
                <a:gd name="T19" fmla="*/ 69 h 136"/>
                <a:gd name="T20" fmla="*/ 128 w 144"/>
                <a:gd name="T21" fmla="*/ 78 h 136"/>
                <a:gd name="T22" fmla="*/ 137 w 144"/>
                <a:gd name="T23" fmla="*/ 85 h 136"/>
                <a:gd name="T24" fmla="*/ 141 w 144"/>
                <a:gd name="T25" fmla="*/ 91 h 136"/>
                <a:gd name="T26" fmla="*/ 144 w 144"/>
                <a:gd name="T27" fmla="*/ 98 h 136"/>
                <a:gd name="T28" fmla="*/ 144 w 144"/>
                <a:gd name="T29" fmla="*/ 104 h 136"/>
                <a:gd name="T30" fmla="*/ 143 w 144"/>
                <a:gd name="T31" fmla="*/ 114 h 136"/>
                <a:gd name="T32" fmla="*/ 141 w 144"/>
                <a:gd name="T33" fmla="*/ 123 h 136"/>
                <a:gd name="T34" fmla="*/ 140 w 144"/>
                <a:gd name="T35" fmla="*/ 129 h 136"/>
                <a:gd name="T36" fmla="*/ 140 w 144"/>
                <a:gd name="T37" fmla="*/ 133 h 136"/>
                <a:gd name="T38" fmla="*/ 140 w 144"/>
                <a:gd name="T39" fmla="*/ 133 h 136"/>
                <a:gd name="T40" fmla="*/ 139 w 144"/>
                <a:gd name="T41" fmla="*/ 135 h 136"/>
                <a:gd name="T42" fmla="*/ 137 w 144"/>
                <a:gd name="T43" fmla="*/ 136 h 136"/>
                <a:gd name="T44" fmla="*/ 122 w 144"/>
                <a:gd name="T45" fmla="*/ 133 h 136"/>
                <a:gd name="T46" fmla="*/ 109 w 144"/>
                <a:gd name="T47" fmla="*/ 131 h 136"/>
                <a:gd name="T48" fmla="*/ 86 w 144"/>
                <a:gd name="T49" fmla="*/ 125 h 136"/>
                <a:gd name="T50" fmla="*/ 63 w 144"/>
                <a:gd name="T51" fmla="*/ 118 h 136"/>
                <a:gd name="T52" fmla="*/ 43 w 144"/>
                <a:gd name="T53" fmla="*/ 111 h 136"/>
                <a:gd name="T54" fmla="*/ 37 w 144"/>
                <a:gd name="T55" fmla="*/ 110 h 136"/>
                <a:gd name="T56" fmla="*/ 26 w 144"/>
                <a:gd name="T57" fmla="*/ 106 h 136"/>
                <a:gd name="T58" fmla="*/ 17 w 144"/>
                <a:gd name="T59" fmla="*/ 101 h 136"/>
                <a:gd name="T60" fmla="*/ 8 w 144"/>
                <a:gd name="T61" fmla="*/ 97 h 136"/>
                <a:gd name="T62" fmla="*/ 3 w 144"/>
                <a:gd name="T63" fmla="*/ 93 h 136"/>
                <a:gd name="T64" fmla="*/ 1 w 144"/>
                <a:gd name="T65" fmla="*/ 86 h 136"/>
                <a:gd name="T66" fmla="*/ 0 w 144"/>
                <a:gd name="T67" fmla="*/ 74 h 136"/>
                <a:gd name="T68" fmla="*/ 0 w 144"/>
                <a:gd name="T69" fmla="*/ 61 h 136"/>
                <a:gd name="T70" fmla="*/ 1 w 144"/>
                <a:gd name="T71" fmla="*/ 47 h 136"/>
                <a:gd name="T72" fmla="*/ 4 w 144"/>
                <a:gd name="T73" fmla="*/ 36 h 136"/>
                <a:gd name="T74" fmla="*/ 5 w 144"/>
                <a:gd name="T75" fmla="*/ 27 h 136"/>
                <a:gd name="T76" fmla="*/ 9 w 144"/>
                <a:gd name="T77" fmla="*/ 14 h 136"/>
                <a:gd name="T78" fmla="*/ 14 w 144"/>
                <a:gd name="T7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4" h="136">
                  <a:moveTo>
                    <a:pt x="14" y="0"/>
                  </a:moveTo>
                  <a:lnTo>
                    <a:pt x="31" y="4"/>
                  </a:lnTo>
                  <a:lnTo>
                    <a:pt x="55" y="29"/>
                  </a:lnTo>
                  <a:lnTo>
                    <a:pt x="56" y="31"/>
                  </a:lnTo>
                  <a:lnTo>
                    <a:pt x="61" y="35"/>
                  </a:lnTo>
                  <a:lnTo>
                    <a:pt x="71" y="40"/>
                  </a:lnTo>
                  <a:lnTo>
                    <a:pt x="80" y="48"/>
                  </a:lnTo>
                  <a:lnTo>
                    <a:pt x="92" y="56"/>
                  </a:lnTo>
                  <a:lnTo>
                    <a:pt x="103" y="64"/>
                  </a:lnTo>
                  <a:lnTo>
                    <a:pt x="114" y="69"/>
                  </a:lnTo>
                  <a:lnTo>
                    <a:pt x="128" y="78"/>
                  </a:lnTo>
                  <a:lnTo>
                    <a:pt x="137" y="85"/>
                  </a:lnTo>
                  <a:lnTo>
                    <a:pt x="141" y="91"/>
                  </a:lnTo>
                  <a:lnTo>
                    <a:pt x="144" y="98"/>
                  </a:lnTo>
                  <a:lnTo>
                    <a:pt x="144" y="104"/>
                  </a:lnTo>
                  <a:lnTo>
                    <a:pt x="143" y="114"/>
                  </a:lnTo>
                  <a:lnTo>
                    <a:pt x="141" y="123"/>
                  </a:lnTo>
                  <a:lnTo>
                    <a:pt x="140" y="129"/>
                  </a:lnTo>
                  <a:lnTo>
                    <a:pt x="140" y="133"/>
                  </a:lnTo>
                  <a:lnTo>
                    <a:pt x="140" y="133"/>
                  </a:lnTo>
                  <a:lnTo>
                    <a:pt x="139" y="135"/>
                  </a:lnTo>
                  <a:lnTo>
                    <a:pt x="137" y="136"/>
                  </a:lnTo>
                  <a:lnTo>
                    <a:pt x="122" y="133"/>
                  </a:lnTo>
                  <a:lnTo>
                    <a:pt x="109" y="131"/>
                  </a:lnTo>
                  <a:lnTo>
                    <a:pt x="86" y="125"/>
                  </a:lnTo>
                  <a:lnTo>
                    <a:pt x="63" y="118"/>
                  </a:lnTo>
                  <a:lnTo>
                    <a:pt x="43" y="111"/>
                  </a:lnTo>
                  <a:lnTo>
                    <a:pt x="37" y="110"/>
                  </a:lnTo>
                  <a:lnTo>
                    <a:pt x="26" y="106"/>
                  </a:lnTo>
                  <a:lnTo>
                    <a:pt x="17" y="101"/>
                  </a:lnTo>
                  <a:lnTo>
                    <a:pt x="8" y="97"/>
                  </a:lnTo>
                  <a:lnTo>
                    <a:pt x="3" y="93"/>
                  </a:lnTo>
                  <a:lnTo>
                    <a:pt x="1" y="86"/>
                  </a:lnTo>
                  <a:lnTo>
                    <a:pt x="0" y="74"/>
                  </a:lnTo>
                  <a:lnTo>
                    <a:pt x="0" y="61"/>
                  </a:lnTo>
                  <a:lnTo>
                    <a:pt x="1" y="47"/>
                  </a:lnTo>
                  <a:lnTo>
                    <a:pt x="4" y="36"/>
                  </a:lnTo>
                  <a:lnTo>
                    <a:pt x="5" y="27"/>
                  </a:lnTo>
                  <a:lnTo>
                    <a:pt x="9" y="1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1437A0"/>
            </a:solidFill>
            <a:ln w="0">
              <a:solidFill>
                <a:srgbClr val="1437A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7" name="Freeform 11">
              <a:extLst>
                <a:ext uri="{FF2B5EF4-FFF2-40B4-BE49-F238E27FC236}">
                  <a16:creationId xmlns:a16="http://schemas.microsoft.com/office/drawing/2014/main" xmlns="" id="{44FC831E-EF8A-4BC4-9065-0CD7008678C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847064" y="6002876"/>
              <a:ext cx="207464" cy="210560"/>
            </a:xfrm>
            <a:custGeom>
              <a:avLst/>
              <a:gdLst>
                <a:gd name="T0" fmla="*/ 4 w 134"/>
                <a:gd name="T1" fmla="*/ 0 h 136"/>
                <a:gd name="T2" fmla="*/ 21 w 134"/>
                <a:gd name="T3" fmla="*/ 4 h 136"/>
                <a:gd name="T4" fmla="*/ 45 w 134"/>
                <a:gd name="T5" fmla="*/ 29 h 136"/>
                <a:gd name="T6" fmla="*/ 46 w 134"/>
                <a:gd name="T7" fmla="*/ 31 h 136"/>
                <a:gd name="T8" fmla="*/ 51 w 134"/>
                <a:gd name="T9" fmla="*/ 35 h 136"/>
                <a:gd name="T10" fmla="*/ 61 w 134"/>
                <a:gd name="T11" fmla="*/ 40 h 136"/>
                <a:gd name="T12" fmla="*/ 70 w 134"/>
                <a:gd name="T13" fmla="*/ 48 h 136"/>
                <a:gd name="T14" fmla="*/ 82 w 134"/>
                <a:gd name="T15" fmla="*/ 56 h 136"/>
                <a:gd name="T16" fmla="*/ 93 w 134"/>
                <a:gd name="T17" fmla="*/ 64 h 136"/>
                <a:gd name="T18" fmla="*/ 104 w 134"/>
                <a:gd name="T19" fmla="*/ 69 h 136"/>
                <a:gd name="T20" fmla="*/ 118 w 134"/>
                <a:gd name="T21" fmla="*/ 78 h 136"/>
                <a:gd name="T22" fmla="*/ 127 w 134"/>
                <a:gd name="T23" fmla="*/ 85 h 136"/>
                <a:gd name="T24" fmla="*/ 131 w 134"/>
                <a:gd name="T25" fmla="*/ 91 h 136"/>
                <a:gd name="T26" fmla="*/ 134 w 134"/>
                <a:gd name="T27" fmla="*/ 98 h 136"/>
                <a:gd name="T28" fmla="*/ 134 w 134"/>
                <a:gd name="T29" fmla="*/ 104 h 136"/>
                <a:gd name="T30" fmla="*/ 133 w 134"/>
                <a:gd name="T31" fmla="*/ 114 h 136"/>
                <a:gd name="T32" fmla="*/ 131 w 134"/>
                <a:gd name="T33" fmla="*/ 123 h 136"/>
                <a:gd name="T34" fmla="*/ 130 w 134"/>
                <a:gd name="T35" fmla="*/ 129 h 136"/>
                <a:gd name="T36" fmla="*/ 130 w 134"/>
                <a:gd name="T37" fmla="*/ 133 h 136"/>
                <a:gd name="T38" fmla="*/ 130 w 134"/>
                <a:gd name="T39" fmla="*/ 133 h 136"/>
                <a:gd name="T40" fmla="*/ 129 w 134"/>
                <a:gd name="T41" fmla="*/ 135 h 136"/>
                <a:gd name="T42" fmla="*/ 127 w 134"/>
                <a:gd name="T43" fmla="*/ 136 h 136"/>
                <a:gd name="T44" fmla="*/ 117 w 134"/>
                <a:gd name="T45" fmla="*/ 135 h 136"/>
                <a:gd name="T46" fmla="*/ 118 w 134"/>
                <a:gd name="T47" fmla="*/ 124 h 136"/>
                <a:gd name="T48" fmla="*/ 120 w 134"/>
                <a:gd name="T49" fmla="*/ 114 h 136"/>
                <a:gd name="T50" fmla="*/ 120 w 134"/>
                <a:gd name="T51" fmla="*/ 106 h 136"/>
                <a:gd name="T52" fmla="*/ 117 w 134"/>
                <a:gd name="T53" fmla="*/ 99 h 136"/>
                <a:gd name="T54" fmla="*/ 113 w 134"/>
                <a:gd name="T55" fmla="*/ 94 h 136"/>
                <a:gd name="T56" fmla="*/ 104 w 134"/>
                <a:gd name="T57" fmla="*/ 86 h 136"/>
                <a:gd name="T58" fmla="*/ 89 w 134"/>
                <a:gd name="T59" fmla="*/ 78 h 136"/>
                <a:gd name="T60" fmla="*/ 79 w 134"/>
                <a:gd name="T61" fmla="*/ 72 h 136"/>
                <a:gd name="T62" fmla="*/ 67 w 134"/>
                <a:gd name="T63" fmla="*/ 64 h 136"/>
                <a:gd name="T64" fmla="*/ 55 w 134"/>
                <a:gd name="T65" fmla="*/ 56 h 136"/>
                <a:gd name="T66" fmla="*/ 46 w 134"/>
                <a:gd name="T67" fmla="*/ 50 h 136"/>
                <a:gd name="T68" fmla="*/ 37 w 134"/>
                <a:gd name="T69" fmla="*/ 43 h 136"/>
                <a:gd name="T70" fmla="*/ 32 w 134"/>
                <a:gd name="T71" fmla="*/ 39 h 136"/>
                <a:gd name="T72" fmla="*/ 29 w 134"/>
                <a:gd name="T73" fmla="*/ 38 h 136"/>
                <a:gd name="T74" fmla="*/ 7 w 134"/>
                <a:gd name="T75" fmla="*/ 13 h 136"/>
                <a:gd name="T76" fmla="*/ 0 w 134"/>
                <a:gd name="T77" fmla="*/ 10 h 136"/>
                <a:gd name="T78" fmla="*/ 2 w 134"/>
                <a:gd name="T79" fmla="*/ 5 h 136"/>
                <a:gd name="T80" fmla="*/ 4 w 134"/>
                <a:gd name="T81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4" h="136">
                  <a:moveTo>
                    <a:pt x="4" y="0"/>
                  </a:moveTo>
                  <a:lnTo>
                    <a:pt x="21" y="4"/>
                  </a:lnTo>
                  <a:lnTo>
                    <a:pt x="45" y="29"/>
                  </a:lnTo>
                  <a:lnTo>
                    <a:pt x="46" y="31"/>
                  </a:lnTo>
                  <a:lnTo>
                    <a:pt x="51" y="35"/>
                  </a:lnTo>
                  <a:lnTo>
                    <a:pt x="61" y="40"/>
                  </a:lnTo>
                  <a:lnTo>
                    <a:pt x="70" y="48"/>
                  </a:lnTo>
                  <a:lnTo>
                    <a:pt x="82" y="56"/>
                  </a:lnTo>
                  <a:lnTo>
                    <a:pt x="93" y="64"/>
                  </a:lnTo>
                  <a:lnTo>
                    <a:pt x="104" y="69"/>
                  </a:lnTo>
                  <a:lnTo>
                    <a:pt x="118" y="78"/>
                  </a:lnTo>
                  <a:lnTo>
                    <a:pt x="127" y="85"/>
                  </a:lnTo>
                  <a:lnTo>
                    <a:pt x="131" y="91"/>
                  </a:lnTo>
                  <a:lnTo>
                    <a:pt x="134" y="98"/>
                  </a:lnTo>
                  <a:lnTo>
                    <a:pt x="134" y="104"/>
                  </a:lnTo>
                  <a:lnTo>
                    <a:pt x="133" y="114"/>
                  </a:lnTo>
                  <a:lnTo>
                    <a:pt x="131" y="123"/>
                  </a:lnTo>
                  <a:lnTo>
                    <a:pt x="130" y="129"/>
                  </a:lnTo>
                  <a:lnTo>
                    <a:pt x="130" y="133"/>
                  </a:lnTo>
                  <a:lnTo>
                    <a:pt x="130" y="133"/>
                  </a:lnTo>
                  <a:lnTo>
                    <a:pt x="129" y="135"/>
                  </a:lnTo>
                  <a:lnTo>
                    <a:pt x="127" y="136"/>
                  </a:lnTo>
                  <a:lnTo>
                    <a:pt x="117" y="135"/>
                  </a:lnTo>
                  <a:lnTo>
                    <a:pt x="118" y="124"/>
                  </a:lnTo>
                  <a:lnTo>
                    <a:pt x="120" y="114"/>
                  </a:lnTo>
                  <a:lnTo>
                    <a:pt x="120" y="106"/>
                  </a:lnTo>
                  <a:lnTo>
                    <a:pt x="117" y="99"/>
                  </a:lnTo>
                  <a:lnTo>
                    <a:pt x="113" y="94"/>
                  </a:lnTo>
                  <a:lnTo>
                    <a:pt x="104" y="86"/>
                  </a:lnTo>
                  <a:lnTo>
                    <a:pt x="89" y="78"/>
                  </a:lnTo>
                  <a:lnTo>
                    <a:pt x="79" y="72"/>
                  </a:lnTo>
                  <a:lnTo>
                    <a:pt x="67" y="64"/>
                  </a:lnTo>
                  <a:lnTo>
                    <a:pt x="55" y="56"/>
                  </a:lnTo>
                  <a:lnTo>
                    <a:pt x="46" y="50"/>
                  </a:lnTo>
                  <a:lnTo>
                    <a:pt x="37" y="43"/>
                  </a:lnTo>
                  <a:lnTo>
                    <a:pt x="32" y="39"/>
                  </a:lnTo>
                  <a:lnTo>
                    <a:pt x="29" y="38"/>
                  </a:lnTo>
                  <a:lnTo>
                    <a:pt x="7" y="13"/>
                  </a:lnTo>
                  <a:lnTo>
                    <a:pt x="0" y="10"/>
                  </a:lnTo>
                  <a:lnTo>
                    <a:pt x="2" y="5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D27B50"/>
            </a:solidFill>
            <a:ln w="0">
              <a:solidFill>
                <a:srgbClr val="D27B5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8" name="Freeform 12">
              <a:extLst>
                <a:ext uri="{FF2B5EF4-FFF2-40B4-BE49-F238E27FC236}">
                  <a16:creationId xmlns:a16="http://schemas.microsoft.com/office/drawing/2014/main" xmlns="" id="{D952EB5F-4AB5-45BF-9C1C-9353E2D5484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95336" y="4711646"/>
              <a:ext cx="366933" cy="729220"/>
            </a:xfrm>
            <a:custGeom>
              <a:avLst/>
              <a:gdLst>
                <a:gd name="T0" fmla="*/ 105 w 237"/>
                <a:gd name="T1" fmla="*/ 0 h 471"/>
                <a:gd name="T2" fmla="*/ 128 w 237"/>
                <a:gd name="T3" fmla="*/ 1 h 471"/>
                <a:gd name="T4" fmla="*/ 152 w 237"/>
                <a:gd name="T5" fmla="*/ 5 h 471"/>
                <a:gd name="T6" fmla="*/ 174 w 237"/>
                <a:gd name="T7" fmla="*/ 10 h 471"/>
                <a:gd name="T8" fmla="*/ 194 w 237"/>
                <a:gd name="T9" fmla="*/ 18 h 471"/>
                <a:gd name="T10" fmla="*/ 211 w 237"/>
                <a:gd name="T11" fmla="*/ 27 h 471"/>
                <a:gd name="T12" fmla="*/ 224 w 237"/>
                <a:gd name="T13" fmla="*/ 39 h 471"/>
                <a:gd name="T14" fmla="*/ 233 w 237"/>
                <a:gd name="T15" fmla="*/ 51 h 471"/>
                <a:gd name="T16" fmla="*/ 237 w 237"/>
                <a:gd name="T17" fmla="*/ 65 h 471"/>
                <a:gd name="T18" fmla="*/ 237 w 237"/>
                <a:gd name="T19" fmla="*/ 88 h 471"/>
                <a:gd name="T20" fmla="*/ 237 w 237"/>
                <a:gd name="T21" fmla="*/ 111 h 471"/>
                <a:gd name="T22" fmla="*/ 234 w 237"/>
                <a:gd name="T23" fmla="*/ 137 h 471"/>
                <a:gd name="T24" fmla="*/ 229 w 237"/>
                <a:gd name="T25" fmla="*/ 169 h 471"/>
                <a:gd name="T26" fmla="*/ 225 w 237"/>
                <a:gd name="T27" fmla="*/ 186 h 471"/>
                <a:gd name="T28" fmla="*/ 219 w 237"/>
                <a:gd name="T29" fmla="*/ 208 h 471"/>
                <a:gd name="T30" fmla="*/ 212 w 237"/>
                <a:gd name="T31" fmla="*/ 236 h 471"/>
                <a:gd name="T32" fmla="*/ 204 w 237"/>
                <a:gd name="T33" fmla="*/ 264 h 471"/>
                <a:gd name="T34" fmla="*/ 197 w 237"/>
                <a:gd name="T35" fmla="*/ 294 h 471"/>
                <a:gd name="T36" fmla="*/ 189 w 237"/>
                <a:gd name="T37" fmla="*/ 325 h 471"/>
                <a:gd name="T38" fmla="*/ 181 w 237"/>
                <a:gd name="T39" fmla="*/ 353 h 471"/>
                <a:gd name="T40" fmla="*/ 174 w 237"/>
                <a:gd name="T41" fmla="*/ 378 h 471"/>
                <a:gd name="T42" fmla="*/ 169 w 237"/>
                <a:gd name="T43" fmla="*/ 399 h 471"/>
                <a:gd name="T44" fmla="*/ 166 w 237"/>
                <a:gd name="T45" fmla="*/ 414 h 471"/>
                <a:gd name="T46" fmla="*/ 161 w 237"/>
                <a:gd name="T47" fmla="*/ 433 h 471"/>
                <a:gd name="T48" fmla="*/ 153 w 237"/>
                <a:gd name="T49" fmla="*/ 449 h 471"/>
                <a:gd name="T50" fmla="*/ 143 w 237"/>
                <a:gd name="T51" fmla="*/ 461 h 471"/>
                <a:gd name="T52" fmla="*/ 130 w 237"/>
                <a:gd name="T53" fmla="*/ 469 h 471"/>
                <a:gd name="T54" fmla="*/ 114 w 237"/>
                <a:gd name="T55" fmla="*/ 471 h 471"/>
                <a:gd name="T56" fmla="*/ 97 w 237"/>
                <a:gd name="T57" fmla="*/ 471 h 471"/>
                <a:gd name="T58" fmla="*/ 81 w 237"/>
                <a:gd name="T59" fmla="*/ 470 h 471"/>
                <a:gd name="T60" fmla="*/ 66 w 237"/>
                <a:gd name="T61" fmla="*/ 466 h 471"/>
                <a:gd name="T62" fmla="*/ 53 w 237"/>
                <a:gd name="T63" fmla="*/ 458 h 471"/>
                <a:gd name="T64" fmla="*/ 41 w 237"/>
                <a:gd name="T65" fmla="*/ 446 h 471"/>
                <a:gd name="T66" fmla="*/ 35 w 237"/>
                <a:gd name="T67" fmla="*/ 433 h 471"/>
                <a:gd name="T68" fmla="*/ 30 w 237"/>
                <a:gd name="T69" fmla="*/ 415 h 471"/>
                <a:gd name="T70" fmla="*/ 26 w 237"/>
                <a:gd name="T71" fmla="*/ 390 h 471"/>
                <a:gd name="T72" fmla="*/ 22 w 237"/>
                <a:gd name="T73" fmla="*/ 361 h 471"/>
                <a:gd name="T74" fmla="*/ 18 w 237"/>
                <a:gd name="T75" fmla="*/ 328 h 471"/>
                <a:gd name="T76" fmla="*/ 15 w 237"/>
                <a:gd name="T77" fmla="*/ 294 h 471"/>
                <a:gd name="T78" fmla="*/ 11 w 237"/>
                <a:gd name="T79" fmla="*/ 256 h 471"/>
                <a:gd name="T80" fmla="*/ 7 w 237"/>
                <a:gd name="T81" fmla="*/ 220 h 471"/>
                <a:gd name="T82" fmla="*/ 3 w 237"/>
                <a:gd name="T83" fmla="*/ 179 h 471"/>
                <a:gd name="T84" fmla="*/ 0 w 237"/>
                <a:gd name="T85" fmla="*/ 144 h 471"/>
                <a:gd name="T86" fmla="*/ 0 w 237"/>
                <a:gd name="T87" fmla="*/ 115 h 471"/>
                <a:gd name="T88" fmla="*/ 0 w 237"/>
                <a:gd name="T89" fmla="*/ 92 h 471"/>
                <a:gd name="T90" fmla="*/ 0 w 237"/>
                <a:gd name="T91" fmla="*/ 76 h 471"/>
                <a:gd name="T92" fmla="*/ 1 w 237"/>
                <a:gd name="T93" fmla="*/ 65 h 471"/>
                <a:gd name="T94" fmla="*/ 1 w 237"/>
                <a:gd name="T95" fmla="*/ 61 h 471"/>
                <a:gd name="T96" fmla="*/ 9 w 237"/>
                <a:gd name="T97" fmla="*/ 42 h 471"/>
                <a:gd name="T98" fmla="*/ 22 w 237"/>
                <a:gd name="T99" fmla="*/ 27 h 471"/>
                <a:gd name="T100" fmla="*/ 39 w 237"/>
                <a:gd name="T101" fmla="*/ 16 h 471"/>
                <a:gd name="T102" fmla="*/ 60 w 237"/>
                <a:gd name="T103" fmla="*/ 8 h 471"/>
                <a:gd name="T104" fmla="*/ 81 w 237"/>
                <a:gd name="T105" fmla="*/ 2 h 471"/>
                <a:gd name="T106" fmla="*/ 105 w 237"/>
                <a:gd name="T107" fmla="*/ 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37" h="471">
                  <a:moveTo>
                    <a:pt x="105" y="0"/>
                  </a:moveTo>
                  <a:lnTo>
                    <a:pt x="128" y="1"/>
                  </a:lnTo>
                  <a:lnTo>
                    <a:pt x="152" y="5"/>
                  </a:lnTo>
                  <a:lnTo>
                    <a:pt x="174" y="10"/>
                  </a:lnTo>
                  <a:lnTo>
                    <a:pt x="194" y="18"/>
                  </a:lnTo>
                  <a:lnTo>
                    <a:pt x="211" y="27"/>
                  </a:lnTo>
                  <a:lnTo>
                    <a:pt x="224" y="39"/>
                  </a:lnTo>
                  <a:lnTo>
                    <a:pt x="233" y="51"/>
                  </a:lnTo>
                  <a:lnTo>
                    <a:pt x="237" y="65"/>
                  </a:lnTo>
                  <a:lnTo>
                    <a:pt x="237" y="88"/>
                  </a:lnTo>
                  <a:lnTo>
                    <a:pt x="237" y="111"/>
                  </a:lnTo>
                  <a:lnTo>
                    <a:pt x="234" y="137"/>
                  </a:lnTo>
                  <a:lnTo>
                    <a:pt x="229" y="169"/>
                  </a:lnTo>
                  <a:lnTo>
                    <a:pt x="225" y="186"/>
                  </a:lnTo>
                  <a:lnTo>
                    <a:pt x="219" y="208"/>
                  </a:lnTo>
                  <a:lnTo>
                    <a:pt x="212" y="236"/>
                  </a:lnTo>
                  <a:lnTo>
                    <a:pt x="204" y="264"/>
                  </a:lnTo>
                  <a:lnTo>
                    <a:pt x="197" y="294"/>
                  </a:lnTo>
                  <a:lnTo>
                    <a:pt x="189" y="325"/>
                  </a:lnTo>
                  <a:lnTo>
                    <a:pt x="181" y="353"/>
                  </a:lnTo>
                  <a:lnTo>
                    <a:pt x="174" y="378"/>
                  </a:lnTo>
                  <a:lnTo>
                    <a:pt x="169" y="399"/>
                  </a:lnTo>
                  <a:lnTo>
                    <a:pt x="166" y="414"/>
                  </a:lnTo>
                  <a:lnTo>
                    <a:pt x="161" y="433"/>
                  </a:lnTo>
                  <a:lnTo>
                    <a:pt x="153" y="449"/>
                  </a:lnTo>
                  <a:lnTo>
                    <a:pt x="143" y="461"/>
                  </a:lnTo>
                  <a:lnTo>
                    <a:pt x="130" y="469"/>
                  </a:lnTo>
                  <a:lnTo>
                    <a:pt x="114" y="471"/>
                  </a:lnTo>
                  <a:lnTo>
                    <a:pt x="97" y="471"/>
                  </a:lnTo>
                  <a:lnTo>
                    <a:pt x="81" y="470"/>
                  </a:lnTo>
                  <a:lnTo>
                    <a:pt x="66" y="466"/>
                  </a:lnTo>
                  <a:lnTo>
                    <a:pt x="53" y="458"/>
                  </a:lnTo>
                  <a:lnTo>
                    <a:pt x="41" y="446"/>
                  </a:lnTo>
                  <a:lnTo>
                    <a:pt x="35" y="433"/>
                  </a:lnTo>
                  <a:lnTo>
                    <a:pt x="30" y="415"/>
                  </a:lnTo>
                  <a:lnTo>
                    <a:pt x="26" y="390"/>
                  </a:lnTo>
                  <a:lnTo>
                    <a:pt x="22" y="361"/>
                  </a:lnTo>
                  <a:lnTo>
                    <a:pt x="18" y="328"/>
                  </a:lnTo>
                  <a:lnTo>
                    <a:pt x="15" y="294"/>
                  </a:lnTo>
                  <a:lnTo>
                    <a:pt x="11" y="256"/>
                  </a:lnTo>
                  <a:lnTo>
                    <a:pt x="7" y="220"/>
                  </a:lnTo>
                  <a:lnTo>
                    <a:pt x="3" y="179"/>
                  </a:lnTo>
                  <a:lnTo>
                    <a:pt x="0" y="144"/>
                  </a:lnTo>
                  <a:lnTo>
                    <a:pt x="0" y="115"/>
                  </a:lnTo>
                  <a:lnTo>
                    <a:pt x="0" y="92"/>
                  </a:lnTo>
                  <a:lnTo>
                    <a:pt x="0" y="76"/>
                  </a:lnTo>
                  <a:lnTo>
                    <a:pt x="1" y="65"/>
                  </a:lnTo>
                  <a:lnTo>
                    <a:pt x="1" y="61"/>
                  </a:lnTo>
                  <a:lnTo>
                    <a:pt x="9" y="42"/>
                  </a:lnTo>
                  <a:lnTo>
                    <a:pt x="22" y="27"/>
                  </a:lnTo>
                  <a:lnTo>
                    <a:pt x="39" y="16"/>
                  </a:lnTo>
                  <a:lnTo>
                    <a:pt x="60" y="8"/>
                  </a:lnTo>
                  <a:lnTo>
                    <a:pt x="81" y="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80000"/>
            </a:solidFill>
            <a:ln w="0">
              <a:solidFill>
                <a:srgbClr val="58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9" name="Freeform 13">
              <a:extLst>
                <a:ext uri="{FF2B5EF4-FFF2-40B4-BE49-F238E27FC236}">
                  <a16:creationId xmlns:a16="http://schemas.microsoft.com/office/drawing/2014/main" xmlns="" id="{C1CEA266-E7D1-4BB9-AA91-79FF3494F1D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814551" y="5293784"/>
              <a:ext cx="241525" cy="771022"/>
            </a:xfrm>
            <a:custGeom>
              <a:avLst/>
              <a:gdLst>
                <a:gd name="T0" fmla="*/ 106 w 156"/>
                <a:gd name="T1" fmla="*/ 0 h 498"/>
                <a:gd name="T2" fmla="*/ 124 w 156"/>
                <a:gd name="T3" fmla="*/ 4 h 498"/>
                <a:gd name="T4" fmla="*/ 138 w 156"/>
                <a:gd name="T5" fmla="*/ 11 h 498"/>
                <a:gd name="T6" fmla="*/ 147 w 156"/>
                <a:gd name="T7" fmla="*/ 22 h 498"/>
                <a:gd name="T8" fmla="*/ 152 w 156"/>
                <a:gd name="T9" fmla="*/ 36 h 498"/>
                <a:gd name="T10" fmla="*/ 155 w 156"/>
                <a:gd name="T11" fmla="*/ 52 h 498"/>
                <a:gd name="T12" fmla="*/ 156 w 156"/>
                <a:gd name="T13" fmla="*/ 68 h 498"/>
                <a:gd name="T14" fmla="*/ 155 w 156"/>
                <a:gd name="T15" fmla="*/ 85 h 498"/>
                <a:gd name="T16" fmla="*/ 152 w 156"/>
                <a:gd name="T17" fmla="*/ 102 h 498"/>
                <a:gd name="T18" fmla="*/ 149 w 156"/>
                <a:gd name="T19" fmla="*/ 117 h 498"/>
                <a:gd name="T20" fmla="*/ 145 w 156"/>
                <a:gd name="T21" fmla="*/ 141 h 498"/>
                <a:gd name="T22" fmla="*/ 141 w 156"/>
                <a:gd name="T23" fmla="*/ 172 h 498"/>
                <a:gd name="T24" fmla="*/ 139 w 156"/>
                <a:gd name="T25" fmla="*/ 209 h 498"/>
                <a:gd name="T26" fmla="*/ 135 w 156"/>
                <a:gd name="T27" fmla="*/ 248 h 498"/>
                <a:gd name="T28" fmla="*/ 131 w 156"/>
                <a:gd name="T29" fmla="*/ 289 h 498"/>
                <a:gd name="T30" fmla="*/ 127 w 156"/>
                <a:gd name="T31" fmla="*/ 328 h 498"/>
                <a:gd name="T32" fmla="*/ 123 w 156"/>
                <a:gd name="T33" fmla="*/ 364 h 498"/>
                <a:gd name="T34" fmla="*/ 119 w 156"/>
                <a:gd name="T35" fmla="*/ 392 h 498"/>
                <a:gd name="T36" fmla="*/ 117 w 156"/>
                <a:gd name="T37" fmla="*/ 413 h 498"/>
                <a:gd name="T38" fmla="*/ 115 w 156"/>
                <a:gd name="T39" fmla="*/ 430 h 498"/>
                <a:gd name="T40" fmla="*/ 114 w 156"/>
                <a:gd name="T41" fmla="*/ 445 h 498"/>
                <a:gd name="T42" fmla="*/ 113 w 156"/>
                <a:gd name="T43" fmla="*/ 458 h 498"/>
                <a:gd name="T44" fmla="*/ 113 w 156"/>
                <a:gd name="T45" fmla="*/ 471 h 498"/>
                <a:gd name="T46" fmla="*/ 113 w 156"/>
                <a:gd name="T47" fmla="*/ 487 h 498"/>
                <a:gd name="T48" fmla="*/ 110 w 156"/>
                <a:gd name="T49" fmla="*/ 492 h 498"/>
                <a:gd name="T50" fmla="*/ 100 w 156"/>
                <a:gd name="T51" fmla="*/ 496 h 498"/>
                <a:gd name="T52" fmla="*/ 84 w 156"/>
                <a:gd name="T53" fmla="*/ 498 h 498"/>
                <a:gd name="T54" fmla="*/ 60 w 156"/>
                <a:gd name="T55" fmla="*/ 497 h 498"/>
                <a:gd name="T56" fmla="*/ 41 w 156"/>
                <a:gd name="T57" fmla="*/ 493 h 498"/>
                <a:gd name="T58" fmla="*/ 25 w 156"/>
                <a:gd name="T59" fmla="*/ 487 h 498"/>
                <a:gd name="T60" fmla="*/ 12 w 156"/>
                <a:gd name="T61" fmla="*/ 479 h 498"/>
                <a:gd name="T62" fmla="*/ 4 w 156"/>
                <a:gd name="T63" fmla="*/ 472 h 498"/>
                <a:gd name="T64" fmla="*/ 0 w 156"/>
                <a:gd name="T65" fmla="*/ 467 h 498"/>
                <a:gd name="T66" fmla="*/ 1 w 156"/>
                <a:gd name="T67" fmla="*/ 462 h 498"/>
                <a:gd name="T68" fmla="*/ 1 w 156"/>
                <a:gd name="T69" fmla="*/ 447 h 498"/>
                <a:gd name="T70" fmla="*/ 3 w 156"/>
                <a:gd name="T71" fmla="*/ 428 h 498"/>
                <a:gd name="T72" fmla="*/ 3 w 156"/>
                <a:gd name="T73" fmla="*/ 401 h 498"/>
                <a:gd name="T74" fmla="*/ 4 w 156"/>
                <a:gd name="T75" fmla="*/ 371 h 498"/>
                <a:gd name="T76" fmla="*/ 5 w 156"/>
                <a:gd name="T77" fmla="*/ 340 h 498"/>
                <a:gd name="T78" fmla="*/ 7 w 156"/>
                <a:gd name="T79" fmla="*/ 307 h 498"/>
                <a:gd name="T80" fmla="*/ 7 w 156"/>
                <a:gd name="T81" fmla="*/ 276 h 498"/>
                <a:gd name="T82" fmla="*/ 8 w 156"/>
                <a:gd name="T83" fmla="*/ 246 h 498"/>
                <a:gd name="T84" fmla="*/ 8 w 156"/>
                <a:gd name="T85" fmla="*/ 220 h 498"/>
                <a:gd name="T86" fmla="*/ 8 w 156"/>
                <a:gd name="T87" fmla="*/ 199 h 498"/>
                <a:gd name="T88" fmla="*/ 7 w 156"/>
                <a:gd name="T89" fmla="*/ 184 h 498"/>
                <a:gd name="T90" fmla="*/ 4 w 156"/>
                <a:gd name="T91" fmla="*/ 161 h 498"/>
                <a:gd name="T92" fmla="*/ 4 w 156"/>
                <a:gd name="T93" fmla="*/ 137 h 498"/>
                <a:gd name="T94" fmla="*/ 8 w 156"/>
                <a:gd name="T95" fmla="*/ 115 h 498"/>
                <a:gd name="T96" fmla="*/ 14 w 156"/>
                <a:gd name="T97" fmla="*/ 91 h 498"/>
                <a:gd name="T98" fmla="*/ 24 w 156"/>
                <a:gd name="T99" fmla="*/ 62 h 498"/>
                <a:gd name="T100" fmla="*/ 34 w 156"/>
                <a:gd name="T101" fmla="*/ 39 h 498"/>
                <a:gd name="T102" fmla="*/ 47 w 156"/>
                <a:gd name="T103" fmla="*/ 22 h 498"/>
                <a:gd name="T104" fmla="*/ 60 w 156"/>
                <a:gd name="T105" fmla="*/ 10 h 498"/>
                <a:gd name="T106" fmla="*/ 75 w 156"/>
                <a:gd name="T107" fmla="*/ 4 h 498"/>
                <a:gd name="T108" fmla="*/ 89 w 156"/>
                <a:gd name="T109" fmla="*/ 0 h 498"/>
                <a:gd name="T110" fmla="*/ 106 w 156"/>
                <a:gd name="T111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56" h="498">
                  <a:moveTo>
                    <a:pt x="106" y="0"/>
                  </a:moveTo>
                  <a:lnTo>
                    <a:pt x="124" y="4"/>
                  </a:lnTo>
                  <a:lnTo>
                    <a:pt x="138" y="11"/>
                  </a:lnTo>
                  <a:lnTo>
                    <a:pt x="147" y="22"/>
                  </a:lnTo>
                  <a:lnTo>
                    <a:pt x="152" y="36"/>
                  </a:lnTo>
                  <a:lnTo>
                    <a:pt x="155" y="52"/>
                  </a:lnTo>
                  <a:lnTo>
                    <a:pt x="156" y="68"/>
                  </a:lnTo>
                  <a:lnTo>
                    <a:pt x="155" y="85"/>
                  </a:lnTo>
                  <a:lnTo>
                    <a:pt x="152" y="102"/>
                  </a:lnTo>
                  <a:lnTo>
                    <a:pt x="149" y="117"/>
                  </a:lnTo>
                  <a:lnTo>
                    <a:pt x="145" y="141"/>
                  </a:lnTo>
                  <a:lnTo>
                    <a:pt x="141" y="172"/>
                  </a:lnTo>
                  <a:lnTo>
                    <a:pt x="139" y="209"/>
                  </a:lnTo>
                  <a:lnTo>
                    <a:pt x="135" y="248"/>
                  </a:lnTo>
                  <a:lnTo>
                    <a:pt x="131" y="289"/>
                  </a:lnTo>
                  <a:lnTo>
                    <a:pt x="127" y="328"/>
                  </a:lnTo>
                  <a:lnTo>
                    <a:pt x="123" y="364"/>
                  </a:lnTo>
                  <a:lnTo>
                    <a:pt x="119" y="392"/>
                  </a:lnTo>
                  <a:lnTo>
                    <a:pt x="117" y="413"/>
                  </a:lnTo>
                  <a:lnTo>
                    <a:pt x="115" y="430"/>
                  </a:lnTo>
                  <a:lnTo>
                    <a:pt x="114" y="445"/>
                  </a:lnTo>
                  <a:lnTo>
                    <a:pt x="113" y="458"/>
                  </a:lnTo>
                  <a:lnTo>
                    <a:pt x="113" y="471"/>
                  </a:lnTo>
                  <a:lnTo>
                    <a:pt x="113" y="487"/>
                  </a:lnTo>
                  <a:lnTo>
                    <a:pt x="110" y="492"/>
                  </a:lnTo>
                  <a:lnTo>
                    <a:pt x="100" y="496"/>
                  </a:lnTo>
                  <a:lnTo>
                    <a:pt x="84" y="498"/>
                  </a:lnTo>
                  <a:lnTo>
                    <a:pt x="60" y="497"/>
                  </a:lnTo>
                  <a:lnTo>
                    <a:pt x="41" y="493"/>
                  </a:lnTo>
                  <a:lnTo>
                    <a:pt x="25" y="487"/>
                  </a:lnTo>
                  <a:lnTo>
                    <a:pt x="12" y="479"/>
                  </a:lnTo>
                  <a:lnTo>
                    <a:pt x="4" y="472"/>
                  </a:lnTo>
                  <a:lnTo>
                    <a:pt x="0" y="467"/>
                  </a:lnTo>
                  <a:lnTo>
                    <a:pt x="1" y="462"/>
                  </a:lnTo>
                  <a:lnTo>
                    <a:pt x="1" y="447"/>
                  </a:lnTo>
                  <a:lnTo>
                    <a:pt x="3" y="428"/>
                  </a:lnTo>
                  <a:lnTo>
                    <a:pt x="3" y="401"/>
                  </a:lnTo>
                  <a:lnTo>
                    <a:pt x="4" y="371"/>
                  </a:lnTo>
                  <a:lnTo>
                    <a:pt x="5" y="340"/>
                  </a:lnTo>
                  <a:lnTo>
                    <a:pt x="7" y="307"/>
                  </a:lnTo>
                  <a:lnTo>
                    <a:pt x="7" y="276"/>
                  </a:lnTo>
                  <a:lnTo>
                    <a:pt x="8" y="246"/>
                  </a:lnTo>
                  <a:lnTo>
                    <a:pt x="8" y="220"/>
                  </a:lnTo>
                  <a:lnTo>
                    <a:pt x="8" y="199"/>
                  </a:lnTo>
                  <a:lnTo>
                    <a:pt x="7" y="184"/>
                  </a:lnTo>
                  <a:lnTo>
                    <a:pt x="4" y="161"/>
                  </a:lnTo>
                  <a:lnTo>
                    <a:pt x="4" y="137"/>
                  </a:lnTo>
                  <a:lnTo>
                    <a:pt x="8" y="115"/>
                  </a:lnTo>
                  <a:lnTo>
                    <a:pt x="14" y="91"/>
                  </a:lnTo>
                  <a:lnTo>
                    <a:pt x="24" y="62"/>
                  </a:lnTo>
                  <a:lnTo>
                    <a:pt x="34" y="39"/>
                  </a:lnTo>
                  <a:lnTo>
                    <a:pt x="47" y="22"/>
                  </a:lnTo>
                  <a:lnTo>
                    <a:pt x="60" y="10"/>
                  </a:lnTo>
                  <a:lnTo>
                    <a:pt x="75" y="4"/>
                  </a:lnTo>
                  <a:lnTo>
                    <a:pt x="89" y="0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rgbClr val="580000"/>
            </a:solidFill>
            <a:ln w="0">
              <a:solidFill>
                <a:srgbClr val="58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0" name="Freeform 14">
              <a:extLst>
                <a:ext uri="{FF2B5EF4-FFF2-40B4-BE49-F238E27FC236}">
                  <a16:creationId xmlns:a16="http://schemas.microsoft.com/office/drawing/2014/main" xmlns="" id="{C254EEEB-9614-4861-9AB1-DDE467DC39E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215383" y="4175956"/>
              <a:ext cx="410283" cy="295714"/>
            </a:xfrm>
            <a:custGeom>
              <a:avLst/>
              <a:gdLst>
                <a:gd name="T0" fmla="*/ 110 w 265"/>
                <a:gd name="T1" fmla="*/ 0 h 191"/>
                <a:gd name="T2" fmla="*/ 112 w 265"/>
                <a:gd name="T3" fmla="*/ 3 h 191"/>
                <a:gd name="T4" fmla="*/ 120 w 265"/>
                <a:gd name="T5" fmla="*/ 7 h 191"/>
                <a:gd name="T6" fmla="*/ 132 w 265"/>
                <a:gd name="T7" fmla="*/ 15 h 191"/>
                <a:gd name="T8" fmla="*/ 146 w 265"/>
                <a:gd name="T9" fmla="*/ 24 h 191"/>
                <a:gd name="T10" fmla="*/ 162 w 265"/>
                <a:gd name="T11" fmla="*/ 34 h 191"/>
                <a:gd name="T12" fmla="*/ 179 w 265"/>
                <a:gd name="T13" fmla="*/ 43 h 191"/>
                <a:gd name="T14" fmla="*/ 193 w 265"/>
                <a:gd name="T15" fmla="*/ 54 h 191"/>
                <a:gd name="T16" fmla="*/ 208 w 265"/>
                <a:gd name="T17" fmla="*/ 63 h 191"/>
                <a:gd name="T18" fmla="*/ 218 w 265"/>
                <a:gd name="T19" fmla="*/ 70 h 191"/>
                <a:gd name="T20" fmla="*/ 233 w 265"/>
                <a:gd name="T21" fmla="*/ 81 h 191"/>
                <a:gd name="T22" fmla="*/ 246 w 265"/>
                <a:gd name="T23" fmla="*/ 95 h 191"/>
                <a:gd name="T24" fmla="*/ 256 w 265"/>
                <a:gd name="T25" fmla="*/ 108 h 191"/>
                <a:gd name="T26" fmla="*/ 263 w 265"/>
                <a:gd name="T27" fmla="*/ 123 h 191"/>
                <a:gd name="T28" fmla="*/ 265 w 265"/>
                <a:gd name="T29" fmla="*/ 140 h 191"/>
                <a:gd name="T30" fmla="*/ 263 w 265"/>
                <a:gd name="T31" fmla="*/ 159 h 191"/>
                <a:gd name="T32" fmla="*/ 257 w 265"/>
                <a:gd name="T33" fmla="*/ 173 h 191"/>
                <a:gd name="T34" fmla="*/ 247 w 265"/>
                <a:gd name="T35" fmla="*/ 184 h 191"/>
                <a:gd name="T36" fmla="*/ 237 w 265"/>
                <a:gd name="T37" fmla="*/ 189 h 191"/>
                <a:gd name="T38" fmla="*/ 223 w 265"/>
                <a:gd name="T39" fmla="*/ 191 h 191"/>
                <a:gd name="T40" fmla="*/ 210 w 265"/>
                <a:gd name="T41" fmla="*/ 189 h 191"/>
                <a:gd name="T42" fmla="*/ 195 w 265"/>
                <a:gd name="T43" fmla="*/ 182 h 191"/>
                <a:gd name="T44" fmla="*/ 178 w 265"/>
                <a:gd name="T45" fmla="*/ 176 h 191"/>
                <a:gd name="T46" fmla="*/ 161 w 265"/>
                <a:gd name="T47" fmla="*/ 168 h 191"/>
                <a:gd name="T48" fmla="*/ 144 w 265"/>
                <a:gd name="T49" fmla="*/ 160 h 191"/>
                <a:gd name="T50" fmla="*/ 129 w 265"/>
                <a:gd name="T51" fmla="*/ 153 h 191"/>
                <a:gd name="T52" fmla="*/ 119 w 265"/>
                <a:gd name="T53" fmla="*/ 148 h 191"/>
                <a:gd name="T54" fmla="*/ 106 w 265"/>
                <a:gd name="T55" fmla="*/ 143 h 191"/>
                <a:gd name="T56" fmla="*/ 89 w 265"/>
                <a:gd name="T57" fmla="*/ 135 h 191"/>
                <a:gd name="T58" fmla="*/ 72 w 265"/>
                <a:gd name="T59" fmla="*/ 127 h 191"/>
                <a:gd name="T60" fmla="*/ 55 w 265"/>
                <a:gd name="T61" fmla="*/ 119 h 191"/>
                <a:gd name="T62" fmla="*/ 38 w 265"/>
                <a:gd name="T63" fmla="*/ 113 h 191"/>
                <a:gd name="T64" fmla="*/ 23 w 265"/>
                <a:gd name="T65" fmla="*/ 105 h 191"/>
                <a:gd name="T66" fmla="*/ 10 w 265"/>
                <a:gd name="T67" fmla="*/ 100 h 191"/>
                <a:gd name="T68" fmla="*/ 2 w 265"/>
                <a:gd name="T69" fmla="*/ 96 h 191"/>
                <a:gd name="T70" fmla="*/ 0 w 265"/>
                <a:gd name="T71" fmla="*/ 95 h 191"/>
                <a:gd name="T72" fmla="*/ 0 w 265"/>
                <a:gd name="T73" fmla="*/ 76 h 191"/>
                <a:gd name="T74" fmla="*/ 6 w 265"/>
                <a:gd name="T75" fmla="*/ 60 h 191"/>
                <a:gd name="T76" fmla="*/ 15 w 265"/>
                <a:gd name="T77" fmla="*/ 46 h 191"/>
                <a:gd name="T78" fmla="*/ 28 w 265"/>
                <a:gd name="T79" fmla="*/ 34 h 191"/>
                <a:gd name="T80" fmla="*/ 43 w 265"/>
                <a:gd name="T81" fmla="*/ 25 h 191"/>
                <a:gd name="T82" fmla="*/ 59 w 265"/>
                <a:gd name="T83" fmla="*/ 17 h 191"/>
                <a:gd name="T84" fmla="*/ 74 w 265"/>
                <a:gd name="T85" fmla="*/ 11 h 191"/>
                <a:gd name="T86" fmla="*/ 89 w 265"/>
                <a:gd name="T87" fmla="*/ 6 h 191"/>
                <a:gd name="T88" fmla="*/ 99 w 265"/>
                <a:gd name="T89" fmla="*/ 3 h 191"/>
                <a:gd name="T90" fmla="*/ 107 w 265"/>
                <a:gd name="T91" fmla="*/ 2 h 191"/>
                <a:gd name="T92" fmla="*/ 110 w 265"/>
                <a:gd name="T93" fmla="*/ 0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5" h="191">
                  <a:moveTo>
                    <a:pt x="110" y="0"/>
                  </a:moveTo>
                  <a:lnTo>
                    <a:pt x="112" y="3"/>
                  </a:lnTo>
                  <a:lnTo>
                    <a:pt x="120" y="7"/>
                  </a:lnTo>
                  <a:lnTo>
                    <a:pt x="132" y="15"/>
                  </a:lnTo>
                  <a:lnTo>
                    <a:pt x="146" y="24"/>
                  </a:lnTo>
                  <a:lnTo>
                    <a:pt x="162" y="34"/>
                  </a:lnTo>
                  <a:lnTo>
                    <a:pt x="179" y="43"/>
                  </a:lnTo>
                  <a:lnTo>
                    <a:pt x="193" y="54"/>
                  </a:lnTo>
                  <a:lnTo>
                    <a:pt x="208" y="63"/>
                  </a:lnTo>
                  <a:lnTo>
                    <a:pt x="218" y="70"/>
                  </a:lnTo>
                  <a:lnTo>
                    <a:pt x="233" y="81"/>
                  </a:lnTo>
                  <a:lnTo>
                    <a:pt x="246" y="95"/>
                  </a:lnTo>
                  <a:lnTo>
                    <a:pt x="256" y="108"/>
                  </a:lnTo>
                  <a:lnTo>
                    <a:pt x="263" y="123"/>
                  </a:lnTo>
                  <a:lnTo>
                    <a:pt x="265" y="140"/>
                  </a:lnTo>
                  <a:lnTo>
                    <a:pt x="263" y="159"/>
                  </a:lnTo>
                  <a:lnTo>
                    <a:pt x="257" y="173"/>
                  </a:lnTo>
                  <a:lnTo>
                    <a:pt x="247" y="184"/>
                  </a:lnTo>
                  <a:lnTo>
                    <a:pt x="237" y="189"/>
                  </a:lnTo>
                  <a:lnTo>
                    <a:pt x="223" y="191"/>
                  </a:lnTo>
                  <a:lnTo>
                    <a:pt x="210" y="189"/>
                  </a:lnTo>
                  <a:lnTo>
                    <a:pt x="195" y="182"/>
                  </a:lnTo>
                  <a:lnTo>
                    <a:pt x="178" y="176"/>
                  </a:lnTo>
                  <a:lnTo>
                    <a:pt x="161" y="168"/>
                  </a:lnTo>
                  <a:lnTo>
                    <a:pt x="144" y="160"/>
                  </a:lnTo>
                  <a:lnTo>
                    <a:pt x="129" y="153"/>
                  </a:lnTo>
                  <a:lnTo>
                    <a:pt x="119" y="148"/>
                  </a:lnTo>
                  <a:lnTo>
                    <a:pt x="106" y="143"/>
                  </a:lnTo>
                  <a:lnTo>
                    <a:pt x="89" y="135"/>
                  </a:lnTo>
                  <a:lnTo>
                    <a:pt x="72" y="127"/>
                  </a:lnTo>
                  <a:lnTo>
                    <a:pt x="55" y="119"/>
                  </a:lnTo>
                  <a:lnTo>
                    <a:pt x="38" y="113"/>
                  </a:lnTo>
                  <a:lnTo>
                    <a:pt x="23" y="105"/>
                  </a:lnTo>
                  <a:lnTo>
                    <a:pt x="10" y="100"/>
                  </a:lnTo>
                  <a:lnTo>
                    <a:pt x="2" y="96"/>
                  </a:lnTo>
                  <a:lnTo>
                    <a:pt x="0" y="95"/>
                  </a:lnTo>
                  <a:lnTo>
                    <a:pt x="0" y="76"/>
                  </a:lnTo>
                  <a:lnTo>
                    <a:pt x="6" y="60"/>
                  </a:lnTo>
                  <a:lnTo>
                    <a:pt x="15" y="46"/>
                  </a:lnTo>
                  <a:lnTo>
                    <a:pt x="28" y="34"/>
                  </a:lnTo>
                  <a:lnTo>
                    <a:pt x="43" y="25"/>
                  </a:lnTo>
                  <a:lnTo>
                    <a:pt x="59" y="17"/>
                  </a:lnTo>
                  <a:lnTo>
                    <a:pt x="74" y="11"/>
                  </a:lnTo>
                  <a:lnTo>
                    <a:pt x="89" y="6"/>
                  </a:lnTo>
                  <a:lnTo>
                    <a:pt x="99" y="3"/>
                  </a:lnTo>
                  <a:lnTo>
                    <a:pt x="107" y="2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F8D1BF"/>
            </a:solidFill>
            <a:ln w="0">
              <a:solidFill>
                <a:srgbClr val="F8D1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1" name="Freeform 15">
              <a:extLst>
                <a:ext uri="{FF2B5EF4-FFF2-40B4-BE49-F238E27FC236}">
                  <a16:creationId xmlns:a16="http://schemas.microsoft.com/office/drawing/2014/main" xmlns="" id="{1A99812B-9F56-4C89-8D37-38A7597B224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326856" y="4030422"/>
              <a:ext cx="414928" cy="397897"/>
            </a:xfrm>
            <a:custGeom>
              <a:avLst/>
              <a:gdLst>
                <a:gd name="T0" fmla="*/ 97 w 268"/>
                <a:gd name="T1" fmla="*/ 0 h 257"/>
                <a:gd name="T2" fmla="*/ 102 w 268"/>
                <a:gd name="T3" fmla="*/ 3 h 257"/>
                <a:gd name="T4" fmla="*/ 111 w 268"/>
                <a:gd name="T5" fmla="*/ 8 h 257"/>
                <a:gd name="T6" fmla="*/ 126 w 268"/>
                <a:gd name="T7" fmla="*/ 17 h 257"/>
                <a:gd name="T8" fmla="*/ 141 w 268"/>
                <a:gd name="T9" fmla="*/ 29 h 257"/>
                <a:gd name="T10" fmla="*/ 158 w 268"/>
                <a:gd name="T11" fmla="*/ 41 h 257"/>
                <a:gd name="T12" fmla="*/ 177 w 268"/>
                <a:gd name="T13" fmla="*/ 55 h 257"/>
                <a:gd name="T14" fmla="*/ 196 w 268"/>
                <a:gd name="T15" fmla="*/ 69 h 257"/>
                <a:gd name="T16" fmla="*/ 215 w 268"/>
                <a:gd name="T17" fmla="*/ 82 h 257"/>
                <a:gd name="T18" fmla="*/ 232 w 268"/>
                <a:gd name="T19" fmla="*/ 96 h 257"/>
                <a:gd name="T20" fmla="*/ 246 w 268"/>
                <a:gd name="T21" fmla="*/ 106 h 257"/>
                <a:gd name="T22" fmla="*/ 258 w 268"/>
                <a:gd name="T23" fmla="*/ 115 h 257"/>
                <a:gd name="T24" fmla="*/ 266 w 268"/>
                <a:gd name="T25" fmla="*/ 122 h 257"/>
                <a:gd name="T26" fmla="*/ 268 w 268"/>
                <a:gd name="T27" fmla="*/ 123 h 257"/>
                <a:gd name="T28" fmla="*/ 267 w 268"/>
                <a:gd name="T29" fmla="*/ 126 h 257"/>
                <a:gd name="T30" fmla="*/ 263 w 268"/>
                <a:gd name="T31" fmla="*/ 132 h 257"/>
                <a:gd name="T32" fmla="*/ 257 w 268"/>
                <a:gd name="T33" fmla="*/ 143 h 257"/>
                <a:gd name="T34" fmla="*/ 250 w 268"/>
                <a:gd name="T35" fmla="*/ 156 h 257"/>
                <a:gd name="T36" fmla="*/ 242 w 268"/>
                <a:gd name="T37" fmla="*/ 170 h 257"/>
                <a:gd name="T38" fmla="*/ 234 w 268"/>
                <a:gd name="T39" fmla="*/ 186 h 257"/>
                <a:gd name="T40" fmla="*/ 228 w 268"/>
                <a:gd name="T41" fmla="*/ 200 h 257"/>
                <a:gd name="T42" fmla="*/ 217 w 268"/>
                <a:gd name="T43" fmla="*/ 219 h 257"/>
                <a:gd name="T44" fmla="*/ 208 w 268"/>
                <a:gd name="T45" fmla="*/ 234 h 257"/>
                <a:gd name="T46" fmla="*/ 202 w 268"/>
                <a:gd name="T47" fmla="*/ 246 h 257"/>
                <a:gd name="T48" fmla="*/ 196 w 268"/>
                <a:gd name="T49" fmla="*/ 254 h 257"/>
                <a:gd name="T50" fmla="*/ 195 w 268"/>
                <a:gd name="T51" fmla="*/ 257 h 257"/>
                <a:gd name="T52" fmla="*/ 192 w 268"/>
                <a:gd name="T53" fmla="*/ 257 h 257"/>
                <a:gd name="T54" fmla="*/ 185 w 268"/>
                <a:gd name="T55" fmla="*/ 253 h 257"/>
                <a:gd name="T56" fmla="*/ 174 w 268"/>
                <a:gd name="T57" fmla="*/ 247 h 257"/>
                <a:gd name="T58" fmla="*/ 160 w 268"/>
                <a:gd name="T59" fmla="*/ 241 h 257"/>
                <a:gd name="T60" fmla="*/ 144 w 268"/>
                <a:gd name="T61" fmla="*/ 234 h 257"/>
                <a:gd name="T62" fmla="*/ 128 w 268"/>
                <a:gd name="T63" fmla="*/ 226 h 257"/>
                <a:gd name="T64" fmla="*/ 113 w 268"/>
                <a:gd name="T65" fmla="*/ 219 h 257"/>
                <a:gd name="T66" fmla="*/ 98 w 268"/>
                <a:gd name="T67" fmla="*/ 211 h 257"/>
                <a:gd name="T68" fmla="*/ 69 w 268"/>
                <a:gd name="T69" fmla="*/ 196 h 257"/>
                <a:gd name="T70" fmla="*/ 44 w 268"/>
                <a:gd name="T71" fmla="*/ 185 h 257"/>
                <a:gd name="T72" fmla="*/ 22 w 268"/>
                <a:gd name="T73" fmla="*/ 173 h 257"/>
                <a:gd name="T74" fmla="*/ 0 w 268"/>
                <a:gd name="T75" fmla="*/ 160 h 257"/>
                <a:gd name="T76" fmla="*/ 3 w 268"/>
                <a:gd name="T77" fmla="*/ 157 h 257"/>
                <a:gd name="T78" fmla="*/ 9 w 268"/>
                <a:gd name="T79" fmla="*/ 148 h 257"/>
                <a:gd name="T80" fmla="*/ 20 w 268"/>
                <a:gd name="T81" fmla="*/ 136 h 257"/>
                <a:gd name="T82" fmla="*/ 35 w 268"/>
                <a:gd name="T83" fmla="*/ 122 h 257"/>
                <a:gd name="T84" fmla="*/ 58 w 268"/>
                <a:gd name="T85" fmla="*/ 107 h 257"/>
                <a:gd name="T86" fmla="*/ 85 w 268"/>
                <a:gd name="T87" fmla="*/ 93 h 257"/>
                <a:gd name="T88" fmla="*/ 101 w 268"/>
                <a:gd name="T89" fmla="*/ 84 h 257"/>
                <a:gd name="T90" fmla="*/ 109 w 268"/>
                <a:gd name="T91" fmla="*/ 73 h 257"/>
                <a:gd name="T92" fmla="*/ 113 w 268"/>
                <a:gd name="T93" fmla="*/ 62 h 257"/>
                <a:gd name="T94" fmla="*/ 111 w 268"/>
                <a:gd name="T95" fmla="*/ 48 h 257"/>
                <a:gd name="T96" fmla="*/ 109 w 268"/>
                <a:gd name="T97" fmla="*/ 37 h 257"/>
                <a:gd name="T98" fmla="*/ 103 w 268"/>
                <a:gd name="T99" fmla="*/ 25 h 257"/>
                <a:gd name="T100" fmla="*/ 99 w 268"/>
                <a:gd name="T101" fmla="*/ 14 h 257"/>
                <a:gd name="T102" fmla="*/ 96 w 268"/>
                <a:gd name="T103" fmla="*/ 7 h 257"/>
                <a:gd name="T104" fmla="*/ 94 w 268"/>
                <a:gd name="T105" fmla="*/ 1 h 257"/>
                <a:gd name="T106" fmla="*/ 97 w 268"/>
                <a:gd name="T107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68" h="257">
                  <a:moveTo>
                    <a:pt x="97" y="0"/>
                  </a:moveTo>
                  <a:lnTo>
                    <a:pt x="102" y="3"/>
                  </a:lnTo>
                  <a:lnTo>
                    <a:pt x="111" y="8"/>
                  </a:lnTo>
                  <a:lnTo>
                    <a:pt x="126" y="17"/>
                  </a:lnTo>
                  <a:lnTo>
                    <a:pt x="141" y="29"/>
                  </a:lnTo>
                  <a:lnTo>
                    <a:pt x="158" y="41"/>
                  </a:lnTo>
                  <a:lnTo>
                    <a:pt x="177" y="55"/>
                  </a:lnTo>
                  <a:lnTo>
                    <a:pt x="196" y="69"/>
                  </a:lnTo>
                  <a:lnTo>
                    <a:pt x="215" y="82"/>
                  </a:lnTo>
                  <a:lnTo>
                    <a:pt x="232" y="96"/>
                  </a:lnTo>
                  <a:lnTo>
                    <a:pt x="246" y="106"/>
                  </a:lnTo>
                  <a:lnTo>
                    <a:pt x="258" y="115"/>
                  </a:lnTo>
                  <a:lnTo>
                    <a:pt x="266" y="122"/>
                  </a:lnTo>
                  <a:lnTo>
                    <a:pt x="268" y="123"/>
                  </a:lnTo>
                  <a:lnTo>
                    <a:pt x="267" y="126"/>
                  </a:lnTo>
                  <a:lnTo>
                    <a:pt x="263" y="132"/>
                  </a:lnTo>
                  <a:lnTo>
                    <a:pt x="257" y="143"/>
                  </a:lnTo>
                  <a:lnTo>
                    <a:pt x="250" y="156"/>
                  </a:lnTo>
                  <a:lnTo>
                    <a:pt x="242" y="170"/>
                  </a:lnTo>
                  <a:lnTo>
                    <a:pt x="234" y="186"/>
                  </a:lnTo>
                  <a:lnTo>
                    <a:pt x="228" y="200"/>
                  </a:lnTo>
                  <a:lnTo>
                    <a:pt x="217" y="219"/>
                  </a:lnTo>
                  <a:lnTo>
                    <a:pt x="208" y="234"/>
                  </a:lnTo>
                  <a:lnTo>
                    <a:pt x="202" y="246"/>
                  </a:lnTo>
                  <a:lnTo>
                    <a:pt x="196" y="254"/>
                  </a:lnTo>
                  <a:lnTo>
                    <a:pt x="195" y="257"/>
                  </a:lnTo>
                  <a:lnTo>
                    <a:pt x="192" y="257"/>
                  </a:lnTo>
                  <a:lnTo>
                    <a:pt x="185" y="253"/>
                  </a:lnTo>
                  <a:lnTo>
                    <a:pt x="174" y="247"/>
                  </a:lnTo>
                  <a:lnTo>
                    <a:pt x="160" y="241"/>
                  </a:lnTo>
                  <a:lnTo>
                    <a:pt x="144" y="234"/>
                  </a:lnTo>
                  <a:lnTo>
                    <a:pt x="128" y="226"/>
                  </a:lnTo>
                  <a:lnTo>
                    <a:pt x="113" y="219"/>
                  </a:lnTo>
                  <a:lnTo>
                    <a:pt x="98" y="211"/>
                  </a:lnTo>
                  <a:lnTo>
                    <a:pt x="69" y="196"/>
                  </a:lnTo>
                  <a:lnTo>
                    <a:pt x="44" y="185"/>
                  </a:lnTo>
                  <a:lnTo>
                    <a:pt x="22" y="173"/>
                  </a:lnTo>
                  <a:lnTo>
                    <a:pt x="0" y="160"/>
                  </a:lnTo>
                  <a:lnTo>
                    <a:pt x="3" y="157"/>
                  </a:lnTo>
                  <a:lnTo>
                    <a:pt x="9" y="148"/>
                  </a:lnTo>
                  <a:lnTo>
                    <a:pt x="20" y="136"/>
                  </a:lnTo>
                  <a:lnTo>
                    <a:pt x="35" y="122"/>
                  </a:lnTo>
                  <a:lnTo>
                    <a:pt x="58" y="107"/>
                  </a:lnTo>
                  <a:lnTo>
                    <a:pt x="85" y="93"/>
                  </a:lnTo>
                  <a:lnTo>
                    <a:pt x="101" y="84"/>
                  </a:lnTo>
                  <a:lnTo>
                    <a:pt x="109" y="73"/>
                  </a:lnTo>
                  <a:lnTo>
                    <a:pt x="113" y="62"/>
                  </a:lnTo>
                  <a:lnTo>
                    <a:pt x="111" y="48"/>
                  </a:lnTo>
                  <a:lnTo>
                    <a:pt x="109" y="37"/>
                  </a:lnTo>
                  <a:lnTo>
                    <a:pt x="103" y="25"/>
                  </a:lnTo>
                  <a:lnTo>
                    <a:pt x="99" y="14"/>
                  </a:lnTo>
                  <a:lnTo>
                    <a:pt x="96" y="7"/>
                  </a:lnTo>
                  <a:lnTo>
                    <a:pt x="94" y="1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000045"/>
            </a:solidFill>
            <a:ln w="0">
              <a:solidFill>
                <a:srgbClr val="00004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2" name="Freeform 16">
              <a:extLst>
                <a:ext uri="{FF2B5EF4-FFF2-40B4-BE49-F238E27FC236}">
                  <a16:creationId xmlns:a16="http://schemas.microsoft.com/office/drawing/2014/main" xmlns="" id="{EC426BE0-9888-4330-8E5F-39A63414607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481680" y="3945269"/>
              <a:ext cx="665742" cy="1077573"/>
            </a:xfrm>
            <a:custGeom>
              <a:avLst/>
              <a:gdLst>
                <a:gd name="T0" fmla="*/ 237 w 430"/>
                <a:gd name="T1" fmla="*/ 0 h 696"/>
                <a:gd name="T2" fmla="*/ 271 w 430"/>
                <a:gd name="T3" fmla="*/ 3 h 696"/>
                <a:gd name="T4" fmla="*/ 286 w 430"/>
                <a:gd name="T5" fmla="*/ 4 h 696"/>
                <a:gd name="T6" fmla="*/ 295 w 430"/>
                <a:gd name="T7" fmla="*/ 11 h 696"/>
                <a:gd name="T8" fmla="*/ 320 w 430"/>
                <a:gd name="T9" fmla="*/ 25 h 696"/>
                <a:gd name="T10" fmla="*/ 348 w 430"/>
                <a:gd name="T11" fmla="*/ 43 h 696"/>
                <a:gd name="T12" fmla="*/ 375 w 430"/>
                <a:gd name="T13" fmla="*/ 59 h 696"/>
                <a:gd name="T14" fmla="*/ 388 w 430"/>
                <a:gd name="T15" fmla="*/ 69 h 696"/>
                <a:gd name="T16" fmla="*/ 394 w 430"/>
                <a:gd name="T17" fmla="*/ 90 h 696"/>
                <a:gd name="T18" fmla="*/ 402 w 430"/>
                <a:gd name="T19" fmla="*/ 132 h 696"/>
                <a:gd name="T20" fmla="*/ 409 w 430"/>
                <a:gd name="T21" fmla="*/ 186 h 696"/>
                <a:gd name="T22" fmla="*/ 413 w 430"/>
                <a:gd name="T23" fmla="*/ 254 h 696"/>
                <a:gd name="T24" fmla="*/ 411 w 430"/>
                <a:gd name="T25" fmla="*/ 327 h 696"/>
                <a:gd name="T26" fmla="*/ 414 w 430"/>
                <a:gd name="T27" fmla="*/ 390 h 696"/>
                <a:gd name="T28" fmla="*/ 416 w 430"/>
                <a:gd name="T29" fmla="*/ 431 h 696"/>
                <a:gd name="T30" fmla="*/ 420 w 430"/>
                <a:gd name="T31" fmla="*/ 488 h 696"/>
                <a:gd name="T32" fmla="*/ 424 w 430"/>
                <a:gd name="T33" fmla="*/ 550 h 696"/>
                <a:gd name="T34" fmla="*/ 428 w 430"/>
                <a:gd name="T35" fmla="*/ 602 h 696"/>
                <a:gd name="T36" fmla="*/ 430 w 430"/>
                <a:gd name="T37" fmla="*/ 635 h 696"/>
                <a:gd name="T38" fmla="*/ 430 w 430"/>
                <a:gd name="T39" fmla="*/ 641 h 696"/>
                <a:gd name="T40" fmla="*/ 420 w 430"/>
                <a:gd name="T41" fmla="*/ 651 h 696"/>
                <a:gd name="T42" fmla="*/ 401 w 430"/>
                <a:gd name="T43" fmla="*/ 666 h 696"/>
                <a:gd name="T44" fmla="*/ 365 w 430"/>
                <a:gd name="T45" fmla="*/ 682 h 696"/>
                <a:gd name="T46" fmla="*/ 312 w 430"/>
                <a:gd name="T47" fmla="*/ 693 h 696"/>
                <a:gd name="T48" fmla="*/ 228 w 430"/>
                <a:gd name="T49" fmla="*/ 696 h 696"/>
                <a:gd name="T50" fmla="*/ 152 w 430"/>
                <a:gd name="T51" fmla="*/ 691 h 696"/>
                <a:gd name="T52" fmla="*/ 102 w 430"/>
                <a:gd name="T53" fmla="*/ 682 h 696"/>
                <a:gd name="T54" fmla="*/ 71 w 430"/>
                <a:gd name="T55" fmla="*/ 672 h 696"/>
                <a:gd name="T56" fmla="*/ 56 w 430"/>
                <a:gd name="T57" fmla="*/ 664 h 696"/>
                <a:gd name="T58" fmla="*/ 53 w 430"/>
                <a:gd name="T59" fmla="*/ 660 h 696"/>
                <a:gd name="T60" fmla="*/ 53 w 430"/>
                <a:gd name="T61" fmla="*/ 614 h 696"/>
                <a:gd name="T62" fmla="*/ 55 w 430"/>
                <a:gd name="T63" fmla="*/ 554 h 696"/>
                <a:gd name="T64" fmla="*/ 60 w 430"/>
                <a:gd name="T65" fmla="*/ 487 h 696"/>
                <a:gd name="T66" fmla="*/ 64 w 430"/>
                <a:gd name="T67" fmla="*/ 425 h 696"/>
                <a:gd name="T68" fmla="*/ 66 w 430"/>
                <a:gd name="T69" fmla="*/ 380 h 696"/>
                <a:gd name="T70" fmla="*/ 62 w 430"/>
                <a:gd name="T71" fmla="*/ 352 h 696"/>
                <a:gd name="T72" fmla="*/ 49 w 430"/>
                <a:gd name="T73" fmla="*/ 330 h 696"/>
                <a:gd name="T74" fmla="*/ 30 w 430"/>
                <a:gd name="T75" fmla="*/ 304 h 696"/>
                <a:gd name="T76" fmla="*/ 13 w 430"/>
                <a:gd name="T77" fmla="*/ 261 h 696"/>
                <a:gd name="T78" fmla="*/ 1 w 430"/>
                <a:gd name="T79" fmla="*/ 198 h 696"/>
                <a:gd name="T80" fmla="*/ 0 w 430"/>
                <a:gd name="T81" fmla="*/ 148 h 696"/>
                <a:gd name="T82" fmla="*/ 3 w 430"/>
                <a:gd name="T83" fmla="*/ 115 h 696"/>
                <a:gd name="T84" fmla="*/ 5 w 430"/>
                <a:gd name="T85" fmla="*/ 101 h 696"/>
                <a:gd name="T86" fmla="*/ 130 w 430"/>
                <a:gd name="T87" fmla="*/ 16 h 696"/>
                <a:gd name="T88" fmla="*/ 169 w 430"/>
                <a:gd name="T89" fmla="*/ 4 h 696"/>
                <a:gd name="T90" fmla="*/ 215 w 430"/>
                <a:gd name="T91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30" h="696">
                  <a:moveTo>
                    <a:pt x="215" y="0"/>
                  </a:moveTo>
                  <a:lnTo>
                    <a:pt x="237" y="0"/>
                  </a:lnTo>
                  <a:lnTo>
                    <a:pt x="255" y="1"/>
                  </a:lnTo>
                  <a:lnTo>
                    <a:pt x="271" y="3"/>
                  </a:lnTo>
                  <a:lnTo>
                    <a:pt x="282" y="4"/>
                  </a:lnTo>
                  <a:lnTo>
                    <a:pt x="286" y="4"/>
                  </a:lnTo>
                  <a:lnTo>
                    <a:pt x="288" y="5"/>
                  </a:lnTo>
                  <a:lnTo>
                    <a:pt x="295" y="11"/>
                  </a:lnTo>
                  <a:lnTo>
                    <a:pt x="306" y="17"/>
                  </a:lnTo>
                  <a:lnTo>
                    <a:pt x="320" y="25"/>
                  </a:lnTo>
                  <a:lnTo>
                    <a:pt x="334" y="34"/>
                  </a:lnTo>
                  <a:lnTo>
                    <a:pt x="348" y="43"/>
                  </a:lnTo>
                  <a:lnTo>
                    <a:pt x="363" y="51"/>
                  </a:lnTo>
                  <a:lnTo>
                    <a:pt x="375" y="59"/>
                  </a:lnTo>
                  <a:lnTo>
                    <a:pt x="382" y="65"/>
                  </a:lnTo>
                  <a:lnTo>
                    <a:pt x="388" y="69"/>
                  </a:lnTo>
                  <a:lnTo>
                    <a:pt x="390" y="77"/>
                  </a:lnTo>
                  <a:lnTo>
                    <a:pt x="394" y="90"/>
                  </a:lnTo>
                  <a:lnTo>
                    <a:pt x="398" y="109"/>
                  </a:lnTo>
                  <a:lnTo>
                    <a:pt x="402" y="132"/>
                  </a:lnTo>
                  <a:lnTo>
                    <a:pt x="405" y="158"/>
                  </a:lnTo>
                  <a:lnTo>
                    <a:pt x="409" y="186"/>
                  </a:lnTo>
                  <a:lnTo>
                    <a:pt x="411" y="217"/>
                  </a:lnTo>
                  <a:lnTo>
                    <a:pt x="413" y="254"/>
                  </a:lnTo>
                  <a:lnTo>
                    <a:pt x="411" y="291"/>
                  </a:lnTo>
                  <a:lnTo>
                    <a:pt x="411" y="327"/>
                  </a:lnTo>
                  <a:lnTo>
                    <a:pt x="411" y="361"/>
                  </a:lnTo>
                  <a:lnTo>
                    <a:pt x="414" y="390"/>
                  </a:lnTo>
                  <a:lnTo>
                    <a:pt x="415" y="408"/>
                  </a:lnTo>
                  <a:lnTo>
                    <a:pt x="416" y="431"/>
                  </a:lnTo>
                  <a:lnTo>
                    <a:pt x="419" y="458"/>
                  </a:lnTo>
                  <a:lnTo>
                    <a:pt x="420" y="488"/>
                  </a:lnTo>
                  <a:lnTo>
                    <a:pt x="423" y="520"/>
                  </a:lnTo>
                  <a:lnTo>
                    <a:pt x="424" y="550"/>
                  </a:lnTo>
                  <a:lnTo>
                    <a:pt x="426" y="577"/>
                  </a:lnTo>
                  <a:lnTo>
                    <a:pt x="428" y="602"/>
                  </a:lnTo>
                  <a:lnTo>
                    <a:pt x="428" y="622"/>
                  </a:lnTo>
                  <a:lnTo>
                    <a:pt x="430" y="635"/>
                  </a:lnTo>
                  <a:lnTo>
                    <a:pt x="430" y="640"/>
                  </a:lnTo>
                  <a:lnTo>
                    <a:pt x="430" y="641"/>
                  </a:lnTo>
                  <a:lnTo>
                    <a:pt x="426" y="645"/>
                  </a:lnTo>
                  <a:lnTo>
                    <a:pt x="420" y="651"/>
                  </a:lnTo>
                  <a:lnTo>
                    <a:pt x="413" y="659"/>
                  </a:lnTo>
                  <a:lnTo>
                    <a:pt x="401" y="666"/>
                  </a:lnTo>
                  <a:lnTo>
                    <a:pt x="386" y="674"/>
                  </a:lnTo>
                  <a:lnTo>
                    <a:pt x="365" y="682"/>
                  </a:lnTo>
                  <a:lnTo>
                    <a:pt x="342" y="689"/>
                  </a:lnTo>
                  <a:lnTo>
                    <a:pt x="312" y="693"/>
                  </a:lnTo>
                  <a:lnTo>
                    <a:pt x="275" y="695"/>
                  </a:lnTo>
                  <a:lnTo>
                    <a:pt x="228" y="696"/>
                  </a:lnTo>
                  <a:lnTo>
                    <a:pt x="187" y="694"/>
                  </a:lnTo>
                  <a:lnTo>
                    <a:pt x="152" y="691"/>
                  </a:lnTo>
                  <a:lnTo>
                    <a:pt x="125" y="687"/>
                  </a:lnTo>
                  <a:lnTo>
                    <a:pt x="102" y="682"/>
                  </a:lnTo>
                  <a:lnTo>
                    <a:pt x="84" y="677"/>
                  </a:lnTo>
                  <a:lnTo>
                    <a:pt x="71" y="672"/>
                  </a:lnTo>
                  <a:lnTo>
                    <a:pt x="62" y="668"/>
                  </a:lnTo>
                  <a:lnTo>
                    <a:pt x="56" y="664"/>
                  </a:lnTo>
                  <a:lnTo>
                    <a:pt x="53" y="661"/>
                  </a:lnTo>
                  <a:lnTo>
                    <a:pt x="53" y="660"/>
                  </a:lnTo>
                  <a:lnTo>
                    <a:pt x="51" y="640"/>
                  </a:lnTo>
                  <a:lnTo>
                    <a:pt x="53" y="614"/>
                  </a:lnTo>
                  <a:lnTo>
                    <a:pt x="54" y="585"/>
                  </a:lnTo>
                  <a:lnTo>
                    <a:pt x="55" y="554"/>
                  </a:lnTo>
                  <a:lnTo>
                    <a:pt x="58" y="521"/>
                  </a:lnTo>
                  <a:lnTo>
                    <a:pt x="60" y="487"/>
                  </a:lnTo>
                  <a:lnTo>
                    <a:pt x="62" y="456"/>
                  </a:lnTo>
                  <a:lnTo>
                    <a:pt x="64" y="425"/>
                  </a:lnTo>
                  <a:lnTo>
                    <a:pt x="66" y="401"/>
                  </a:lnTo>
                  <a:lnTo>
                    <a:pt x="66" y="380"/>
                  </a:lnTo>
                  <a:lnTo>
                    <a:pt x="64" y="365"/>
                  </a:lnTo>
                  <a:lnTo>
                    <a:pt x="62" y="352"/>
                  </a:lnTo>
                  <a:lnTo>
                    <a:pt x="56" y="340"/>
                  </a:lnTo>
                  <a:lnTo>
                    <a:pt x="49" y="330"/>
                  </a:lnTo>
                  <a:lnTo>
                    <a:pt x="39" y="318"/>
                  </a:lnTo>
                  <a:lnTo>
                    <a:pt x="30" y="304"/>
                  </a:lnTo>
                  <a:lnTo>
                    <a:pt x="22" y="284"/>
                  </a:lnTo>
                  <a:lnTo>
                    <a:pt x="13" y="261"/>
                  </a:lnTo>
                  <a:lnTo>
                    <a:pt x="7" y="230"/>
                  </a:lnTo>
                  <a:lnTo>
                    <a:pt x="1" y="198"/>
                  </a:lnTo>
                  <a:lnTo>
                    <a:pt x="0" y="170"/>
                  </a:lnTo>
                  <a:lnTo>
                    <a:pt x="0" y="148"/>
                  </a:lnTo>
                  <a:lnTo>
                    <a:pt x="0" y="130"/>
                  </a:lnTo>
                  <a:lnTo>
                    <a:pt x="3" y="115"/>
                  </a:lnTo>
                  <a:lnTo>
                    <a:pt x="4" y="106"/>
                  </a:lnTo>
                  <a:lnTo>
                    <a:pt x="5" y="101"/>
                  </a:lnTo>
                  <a:lnTo>
                    <a:pt x="7" y="98"/>
                  </a:lnTo>
                  <a:lnTo>
                    <a:pt x="130" y="16"/>
                  </a:lnTo>
                  <a:lnTo>
                    <a:pt x="148" y="8"/>
                  </a:lnTo>
                  <a:lnTo>
                    <a:pt x="169" y="4"/>
                  </a:lnTo>
                  <a:lnTo>
                    <a:pt x="193" y="1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rgbClr val="001172"/>
            </a:solidFill>
            <a:ln w="0">
              <a:solidFill>
                <a:srgbClr val="00117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3" name="Freeform 17">
              <a:extLst>
                <a:ext uri="{FF2B5EF4-FFF2-40B4-BE49-F238E27FC236}">
                  <a16:creationId xmlns:a16="http://schemas.microsoft.com/office/drawing/2014/main" xmlns="" id="{5068167A-5A6E-4578-BB4D-A174BAA8B65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701529" y="3839989"/>
              <a:ext cx="226043" cy="218302"/>
            </a:xfrm>
            <a:custGeom>
              <a:avLst/>
              <a:gdLst>
                <a:gd name="T0" fmla="*/ 146 w 146"/>
                <a:gd name="T1" fmla="*/ 0 h 141"/>
                <a:gd name="T2" fmla="*/ 146 w 146"/>
                <a:gd name="T3" fmla="*/ 113 h 141"/>
                <a:gd name="T4" fmla="*/ 132 w 146"/>
                <a:gd name="T5" fmla="*/ 128 h 141"/>
                <a:gd name="T6" fmla="*/ 115 w 146"/>
                <a:gd name="T7" fmla="*/ 137 h 141"/>
                <a:gd name="T8" fmla="*/ 94 w 146"/>
                <a:gd name="T9" fmla="*/ 141 h 141"/>
                <a:gd name="T10" fmla="*/ 73 w 146"/>
                <a:gd name="T11" fmla="*/ 140 h 141"/>
                <a:gd name="T12" fmla="*/ 52 w 146"/>
                <a:gd name="T13" fmla="*/ 133 h 141"/>
                <a:gd name="T14" fmla="*/ 32 w 146"/>
                <a:gd name="T15" fmla="*/ 123 h 141"/>
                <a:gd name="T16" fmla="*/ 14 w 146"/>
                <a:gd name="T17" fmla="*/ 107 h 141"/>
                <a:gd name="T18" fmla="*/ 0 w 146"/>
                <a:gd name="T19" fmla="*/ 88 h 141"/>
                <a:gd name="T20" fmla="*/ 0 w 146"/>
                <a:gd name="T21" fmla="*/ 26 h 141"/>
                <a:gd name="T22" fmla="*/ 48 w 146"/>
                <a:gd name="T23" fmla="*/ 18 h 141"/>
                <a:gd name="T24" fmla="*/ 96 w 146"/>
                <a:gd name="T25" fmla="*/ 8 h 141"/>
                <a:gd name="T26" fmla="*/ 146 w 146"/>
                <a:gd name="T2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6" h="141">
                  <a:moveTo>
                    <a:pt x="146" y="0"/>
                  </a:moveTo>
                  <a:lnTo>
                    <a:pt x="146" y="113"/>
                  </a:lnTo>
                  <a:lnTo>
                    <a:pt x="132" y="128"/>
                  </a:lnTo>
                  <a:lnTo>
                    <a:pt x="115" y="137"/>
                  </a:lnTo>
                  <a:lnTo>
                    <a:pt x="94" y="141"/>
                  </a:lnTo>
                  <a:lnTo>
                    <a:pt x="73" y="140"/>
                  </a:lnTo>
                  <a:lnTo>
                    <a:pt x="52" y="133"/>
                  </a:lnTo>
                  <a:lnTo>
                    <a:pt x="32" y="123"/>
                  </a:lnTo>
                  <a:lnTo>
                    <a:pt x="14" y="107"/>
                  </a:lnTo>
                  <a:lnTo>
                    <a:pt x="0" y="88"/>
                  </a:lnTo>
                  <a:lnTo>
                    <a:pt x="0" y="26"/>
                  </a:lnTo>
                  <a:lnTo>
                    <a:pt x="48" y="18"/>
                  </a:lnTo>
                  <a:lnTo>
                    <a:pt x="96" y="8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8D1BF"/>
            </a:solidFill>
            <a:ln w="0">
              <a:solidFill>
                <a:srgbClr val="F8D1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4" name="Freeform 18">
              <a:extLst>
                <a:ext uri="{FF2B5EF4-FFF2-40B4-BE49-F238E27FC236}">
                  <a16:creationId xmlns:a16="http://schemas.microsoft.com/office/drawing/2014/main" xmlns="" id="{4885ECF9-41FB-4CFB-8D3D-921DBE21F82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701529" y="3860116"/>
              <a:ext cx="226043" cy="122311"/>
            </a:xfrm>
            <a:custGeom>
              <a:avLst/>
              <a:gdLst>
                <a:gd name="T0" fmla="*/ 0 w 146"/>
                <a:gd name="T1" fmla="*/ 0 h 79"/>
                <a:gd name="T2" fmla="*/ 146 w 146"/>
                <a:gd name="T3" fmla="*/ 0 h 79"/>
                <a:gd name="T4" fmla="*/ 146 w 146"/>
                <a:gd name="T5" fmla="*/ 64 h 79"/>
                <a:gd name="T6" fmla="*/ 141 w 146"/>
                <a:gd name="T7" fmla="*/ 72 h 79"/>
                <a:gd name="T8" fmla="*/ 136 w 146"/>
                <a:gd name="T9" fmla="*/ 77 h 79"/>
                <a:gd name="T10" fmla="*/ 128 w 146"/>
                <a:gd name="T11" fmla="*/ 79 h 79"/>
                <a:gd name="T12" fmla="*/ 123 w 146"/>
                <a:gd name="T13" fmla="*/ 79 h 79"/>
                <a:gd name="T14" fmla="*/ 102 w 146"/>
                <a:gd name="T15" fmla="*/ 77 h 79"/>
                <a:gd name="T16" fmla="*/ 81 w 146"/>
                <a:gd name="T17" fmla="*/ 72 h 79"/>
                <a:gd name="T18" fmla="*/ 61 w 146"/>
                <a:gd name="T19" fmla="*/ 64 h 79"/>
                <a:gd name="T20" fmla="*/ 43 w 146"/>
                <a:gd name="T21" fmla="*/ 55 h 79"/>
                <a:gd name="T22" fmla="*/ 27 w 146"/>
                <a:gd name="T23" fmla="*/ 46 h 79"/>
                <a:gd name="T24" fmla="*/ 14 w 146"/>
                <a:gd name="T25" fmla="*/ 37 h 79"/>
                <a:gd name="T26" fmla="*/ 3 w 146"/>
                <a:gd name="T27" fmla="*/ 30 h 79"/>
                <a:gd name="T28" fmla="*/ 0 w 146"/>
                <a:gd name="T29" fmla="*/ 28 h 79"/>
                <a:gd name="T30" fmla="*/ 0 w 146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79">
                  <a:moveTo>
                    <a:pt x="0" y="0"/>
                  </a:moveTo>
                  <a:lnTo>
                    <a:pt x="146" y="0"/>
                  </a:lnTo>
                  <a:lnTo>
                    <a:pt x="146" y="64"/>
                  </a:lnTo>
                  <a:lnTo>
                    <a:pt x="141" y="72"/>
                  </a:lnTo>
                  <a:lnTo>
                    <a:pt x="136" y="77"/>
                  </a:lnTo>
                  <a:lnTo>
                    <a:pt x="128" y="79"/>
                  </a:lnTo>
                  <a:lnTo>
                    <a:pt x="123" y="79"/>
                  </a:lnTo>
                  <a:lnTo>
                    <a:pt x="102" y="77"/>
                  </a:lnTo>
                  <a:lnTo>
                    <a:pt x="81" y="72"/>
                  </a:lnTo>
                  <a:lnTo>
                    <a:pt x="61" y="64"/>
                  </a:lnTo>
                  <a:lnTo>
                    <a:pt x="43" y="55"/>
                  </a:lnTo>
                  <a:lnTo>
                    <a:pt x="27" y="46"/>
                  </a:lnTo>
                  <a:lnTo>
                    <a:pt x="14" y="37"/>
                  </a:lnTo>
                  <a:lnTo>
                    <a:pt x="3" y="30"/>
                  </a:lnTo>
                  <a:lnTo>
                    <a:pt x="0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A08A"/>
            </a:solidFill>
            <a:ln w="0">
              <a:solidFill>
                <a:srgbClr val="ECA08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5" name="Freeform 19">
              <a:extLst>
                <a:ext uri="{FF2B5EF4-FFF2-40B4-BE49-F238E27FC236}">
                  <a16:creationId xmlns:a16="http://schemas.microsoft.com/office/drawing/2014/main" xmlns="" id="{10CD22F6-21BB-4F28-8E9E-7C1309DB9FD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051431" y="4188342"/>
              <a:ext cx="312744" cy="400994"/>
            </a:xfrm>
            <a:custGeom>
              <a:avLst/>
              <a:gdLst>
                <a:gd name="T0" fmla="*/ 119 w 202"/>
                <a:gd name="T1" fmla="*/ 0 h 259"/>
                <a:gd name="T2" fmla="*/ 138 w 202"/>
                <a:gd name="T3" fmla="*/ 3 h 259"/>
                <a:gd name="T4" fmla="*/ 153 w 202"/>
                <a:gd name="T5" fmla="*/ 11 h 259"/>
                <a:gd name="T6" fmla="*/ 166 w 202"/>
                <a:gd name="T7" fmla="*/ 21 h 259"/>
                <a:gd name="T8" fmla="*/ 177 w 202"/>
                <a:gd name="T9" fmla="*/ 35 h 259"/>
                <a:gd name="T10" fmla="*/ 185 w 202"/>
                <a:gd name="T11" fmla="*/ 51 h 259"/>
                <a:gd name="T12" fmla="*/ 191 w 202"/>
                <a:gd name="T13" fmla="*/ 67 h 259"/>
                <a:gd name="T14" fmla="*/ 195 w 202"/>
                <a:gd name="T15" fmla="*/ 84 h 259"/>
                <a:gd name="T16" fmla="*/ 199 w 202"/>
                <a:gd name="T17" fmla="*/ 97 h 259"/>
                <a:gd name="T18" fmla="*/ 200 w 202"/>
                <a:gd name="T19" fmla="*/ 109 h 259"/>
                <a:gd name="T20" fmla="*/ 202 w 202"/>
                <a:gd name="T21" fmla="*/ 117 h 259"/>
                <a:gd name="T22" fmla="*/ 202 w 202"/>
                <a:gd name="T23" fmla="*/ 119 h 259"/>
                <a:gd name="T24" fmla="*/ 199 w 202"/>
                <a:gd name="T25" fmla="*/ 122 h 259"/>
                <a:gd name="T26" fmla="*/ 194 w 202"/>
                <a:gd name="T27" fmla="*/ 130 h 259"/>
                <a:gd name="T28" fmla="*/ 186 w 202"/>
                <a:gd name="T29" fmla="*/ 140 h 259"/>
                <a:gd name="T30" fmla="*/ 176 w 202"/>
                <a:gd name="T31" fmla="*/ 153 h 259"/>
                <a:gd name="T32" fmla="*/ 164 w 202"/>
                <a:gd name="T33" fmla="*/ 168 h 259"/>
                <a:gd name="T34" fmla="*/ 152 w 202"/>
                <a:gd name="T35" fmla="*/ 183 h 259"/>
                <a:gd name="T36" fmla="*/ 140 w 202"/>
                <a:gd name="T37" fmla="*/ 198 h 259"/>
                <a:gd name="T38" fmla="*/ 130 w 202"/>
                <a:gd name="T39" fmla="*/ 210 h 259"/>
                <a:gd name="T40" fmla="*/ 121 w 202"/>
                <a:gd name="T41" fmla="*/ 220 h 259"/>
                <a:gd name="T42" fmla="*/ 109 w 202"/>
                <a:gd name="T43" fmla="*/ 233 h 259"/>
                <a:gd name="T44" fmla="*/ 94 w 202"/>
                <a:gd name="T45" fmla="*/ 245 h 259"/>
                <a:gd name="T46" fmla="*/ 80 w 202"/>
                <a:gd name="T47" fmla="*/ 254 h 259"/>
                <a:gd name="T48" fmla="*/ 64 w 202"/>
                <a:gd name="T49" fmla="*/ 259 h 259"/>
                <a:gd name="T50" fmla="*/ 46 w 202"/>
                <a:gd name="T51" fmla="*/ 259 h 259"/>
                <a:gd name="T52" fmla="*/ 29 w 202"/>
                <a:gd name="T53" fmla="*/ 255 h 259"/>
                <a:gd name="T54" fmla="*/ 16 w 202"/>
                <a:gd name="T55" fmla="*/ 248 h 259"/>
                <a:gd name="T56" fmla="*/ 5 w 202"/>
                <a:gd name="T57" fmla="*/ 237 h 259"/>
                <a:gd name="T58" fmla="*/ 1 w 202"/>
                <a:gd name="T59" fmla="*/ 225 h 259"/>
                <a:gd name="T60" fmla="*/ 0 w 202"/>
                <a:gd name="T61" fmla="*/ 212 h 259"/>
                <a:gd name="T62" fmla="*/ 4 w 202"/>
                <a:gd name="T63" fmla="*/ 200 h 259"/>
                <a:gd name="T64" fmla="*/ 12 w 202"/>
                <a:gd name="T65" fmla="*/ 186 h 259"/>
                <a:gd name="T66" fmla="*/ 21 w 202"/>
                <a:gd name="T67" fmla="*/ 169 h 259"/>
                <a:gd name="T68" fmla="*/ 30 w 202"/>
                <a:gd name="T69" fmla="*/ 152 h 259"/>
                <a:gd name="T70" fmla="*/ 41 w 202"/>
                <a:gd name="T71" fmla="*/ 136 h 259"/>
                <a:gd name="T72" fmla="*/ 49 w 202"/>
                <a:gd name="T73" fmla="*/ 122 h 259"/>
                <a:gd name="T74" fmla="*/ 54 w 202"/>
                <a:gd name="T75" fmla="*/ 113 h 259"/>
                <a:gd name="T76" fmla="*/ 62 w 202"/>
                <a:gd name="T77" fmla="*/ 100 h 259"/>
                <a:gd name="T78" fmla="*/ 69 w 202"/>
                <a:gd name="T79" fmla="*/ 85 h 259"/>
                <a:gd name="T80" fmla="*/ 79 w 202"/>
                <a:gd name="T81" fmla="*/ 68 h 259"/>
                <a:gd name="T82" fmla="*/ 89 w 202"/>
                <a:gd name="T83" fmla="*/ 52 h 259"/>
                <a:gd name="T84" fmla="*/ 98 w 202"/>
                <a:gd name="T85" fmla="*/ 37 h 259"/>
                <a:gd name="T86" fmla="*/ 106 w 202"/>
                <a:gd name="T87" fmla="*/ 22 h 259"/>
                <a:gd name="T88" fmla="*/ 113 w 202"/>
                <a:gd name="T89" fmla="*/ 11 h 259"/>
                <a:gd name="T90" fmla="*/ 118 w 202"/>
                <a:gd name="T91" fmla="*/ 3 h 259"/>
                <a:gd name="T92" fmla="*/ 119 w 202"/>
                <a:gd name="T93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2" h="259">
                  <a:moveTo>
                    <a:pt x="119" y="0"/>
                  </a:moveTo>
                  <a:lnTo>
                    <a:pt x="138" y="3"/>
                  </a:lnTo>
                  <a:lnTo>
                    <a:pt x="153" y="11"/>
                  </a:lnTo>
                  <a:lnTo>
                    <a:pt x="166" y="21"/>
                  </a:lnTo>
                  <a:lnTo>
                    <a:pt x="177" y="35"/>
                  </a:lnTo>
                  <a:lnTo>
                    <a:pt x="185" y="51"/>
                  </a:lnTo>
                  <a:lnTo>
                    <a:pt x="191" y="67"/>
                  </a:lnTo>
                  <a:lnTo>
                    <a:pt x="195" y="84"/>
                  </a:lnTo>
                  <a:lnTo>
                    <a:pt x="199" y="97"/>
                  </a:lnTo>
                  <a:lnTo>
                    <a:pt x="200" y="109"/>
                  </a:lnTo>
                  <a:lnTo>
                    <a:pt x="202" y="117"/>
                  </a:lnTo>
                  <a:lnTo>
                    <a:pt x="202" y="119"/>
                  </a:lnTo>
                  <a:lnTo>
                    <a:pt x="199" y="122"/>
                  </a:lnTo>
                  <a:lnTo>
                    <a:pt x="194" y="130"/>
                  </a:lnTo>
                  <a:lnTo>
                    <a:pt x="186" y="140"/>
                  </a:lnTo>
                  <a:lnTo>
                    <a:pt x="176" y="153"/>
                  </a:lnTo>
                  <a:lnTo>
                    <a:pt x="164" y="168"/>
                  </a:lnTo>
                  <a:lnTo>
                    <a:pt x="152" y="183"/>
                  </a:lnTo>
                  <a:lnTo>
                    <a:pt x="140" y="198"/>
                  </a:lnTo>
                  <a:lnTo>
                    <a:pt x="130" y="210"/>
                  </a:lnTo>
                  <a:lnTo>
                    <a:pt x="121" y="220"/>
                  </a:lnTo>
                  <a:lnTo>
                    <a:pt x="109" y="233"/>
                  </a:lnTo>
                  <a:lnTo>
                    <a:pt x="94" y="245"/>
                  </a:lnTo>
                  <a:lnTo>
                    <a:pt x="80" y="254"/>
                  </a:lnTo>
                  <a:lnTo>
                    <a:pt x="64" y="259"/>
                  </a:lnTo>
                  <a:lnTo>
                    <a:pt x="46" y="259"/>
                  </a:lnTo>
                  <a:lnTo>
                    <a:pt x="29" y="255"/>
                  </a:lnTo>
                  <a:lnTo>
                    <a:pt x="16" y="248"/>
                  </a:lnTo>
                  <a:lnTo>
                    <a:pt x="5" y="237"/>
                  </a:lnTo>
                  <a:lnTo>
                    <a:pt x="1" y="225"/>
                  </a:lnTo>
                  <a:lnTo>
                    <a:pt x="0" y="212"/>
                  </a:lnTo>
                  <a:lnTo>
                    <a:pt x="4" y="200"/>
                  </a:lnTo>
                  <a:lnTo>
                    <a:pt x="12" y="186"/>
                  </a:lnTo>
                  <a:lnTo>
                    <a:pt x="21" y="169"/>
                  </a:lnTo>
                  <a:lnTo>
                    <a:pt x="30" y="152"/>
                  </a:lnTo>
                  <a:lnTo>
                    <a:pt x="41" y="136"/>
                  </a:lnTo>
                  <a:lnTo>
                    <a:pt x="49" y="122"/>
                  </a:lnTo>
                  <a:lnTo>
                    <a:pt x="54" y="113"/>
                  </a:lnTo>
                  <a:lnTo>
                    <a:pt x="62" y="100"/>
                  </a:lnTo>
                  <a:lnTo>
                    <a:pt x="69" y="85"/>
                  </a:lnTo>
                  <a:lnTo>
                    <a:pt x="79" y="68"/>
                  </a:lnTo>
                  <a:lnTo>
                    <a:pt x="89" y="52"/>
                  </a:lnTo>
                  <a:lnTo>
                    <a:pt x="98" y="37"/>
                  </a:lnTo>
                  <a:lnTo>
                    <a:pt x="106" y="22"/>
                  </a:lnTo>
                  <a:lnTo>
                    <a:pt x="113" y="11"/>
                  </a:lnTo>
                  <a:lnTo>
                    <a:pt x="118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8D1BF"/>
            </a:solidFill>
            <a:ln w="0">
              <a:solidFill>
                <a:srgbClr val="F8D1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6" name="Freeform 20">
              <a:extLst>
                <a:ext uri="{FF2B5EF4-FFF2-40B4-BE49-F238E27FC236}">
                  <a16:creationId xmlns:a16="http://schemas.microsoft.com/office/drawing/2014/main" xmlns="" id="{8A293A41-FEDC-4898-9B2E-78731C077E2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998791" y="4096996"/>
              <a:ext cx="320486" cy="442796"/>
            </a:xfrm>
            <a:custGeom>
              <a:avLst/>
              <a:gdLst>
                <a:gd name="T0" fmla="*/ 118 w 207"/>
                <a:gd name="T1" fmla="*/ 0 h 286"/>
                <a:gd name="T2" fmla="*/ 120 w 207"/>
                <a:gd name="T3" fmla="*/ 0 h 286"/>
                <a:gd name="T4" fmla="*/ 127 w 207"/>
                <a:gd name="T5" fmla="*/ 2 h 286"/>
                <a:gd name="T6" fmla="*/ 136 w 207"/>
                <a:gd name="T7" fmla="*/ 5 h 286"/>
                <a:gd name="T8" fmla="*/ 148 w 207"/>
                <a:gd name="T9" fmla="*/ 11 h 286"/>
                <a:gd name="T10" fmla="*/ 161 w 207"/>
                <a:gd name="T11" fmla="*/ 19 h 286"/>
                <a:gd name="T12" fmla="*/ 173 w 207"/>
                <a:gd name="T13" fmla="*/ 30 h 286"/>
                <a:gd name="T14" fmla="*/ 184 w 207"/>
                <a:gd name="T15" fmla="*/ 47 h 286"/>
                <a:gd name="T16" fmla="*/ 194 w 207"/>
                <a:gd name="T17" fmla="*/ 68 h 286"/>
                <a:gd name="T18" fmla="*/ 200 w 207"/>
                <a:gd name="T19" fmla="*/ 93 h 286"/>
                <a:gd name="T20" fmla="*/ 204 w 207"/>
                <a:gd name="T21" fmla="*/ 114 h 286"/>
                <a:gd name="T22" fmla="*/ 207 w 207"/>
                <a:gd name="T23" fmla="*/ 131 h 286"/>
                <a:gd name="T24" fmla="*/ 207 w 207"/>
                <a:gd name="T25" fmla="*/ 147 h 286"/>
                <a:gd name="T26" fmla="*/ 204 w 207"/>
                <a:gd name="T27" fmla="*/ 161 h 286"/>
                <a:gd name="T28" fmla="*/ 198 w 207"/>
                <a:gd name="T29" fmla="*/ 176 h 286"/>
                <a:gd name="T30" fmla="*/ 190 w 207"/>
                <a:gd name="T31" fmla="*/ 193 h 286"/>
                <a:gd name="T32" fmla="*/ 187 w 207"/>
                <a:gd name="T33" fmla="*/ 198 h 286"/>
                <a:gd name="T34" fmla="*/ 181 w 207"/>
                <a:gd name="T35" fmla="*/ 206 h 286"/>
                <a:gd name="T36" fmla="*/ 173 w 207"/>
                <a:gd name="T37" fmla="*/ 218 h 286"/>
                <a:gd name="T38" fmla="*/ 164 w 207"/>
                <a:gd name="T39" fmla="*/ 229 h 286"/>
                <a:gd name="T40" fmla="*/ 153 w 207"/>
                <a:gd name="T41" fmla="*/ 242 h 286"/>
                <a:gd name="T42" fmla="*/ 143 w 207"/>
                <a:gd name="T43" fmla="*/ 255 h 286"/>
                <a:gd name="T44" fmla="*/ 133 w 207"/>
                <a:gd name="T45" fmla="*/ 267 h 286"/>
                <a:gd name="T46" fmla="*/ 127 w 207"/>
                <a:gd name="T47" fmla="*/ 276 h 286"/>
                <a:gd name="T48" fmla="*/ 122 w 207"/>
                <a:gd name="T49" fmla="*/ 283 h 286"/>
                <a:gd name="T50" fmla="*/ 119 w 207"/>
                <a:gd name="T51" fmla="*/ 286 h 286"/>
                <a:gd name="T52" fmla="*/ 118 w 207"/>
                <a:gd name="T53" fmla="*/ 283 h 286"/>
                <a:gd name="T54" fmla="*/ 112 w 207"/>
                <a:gd name="T55" fmla="*/ 276 h 286"/>
                <a:gd name="T56" fmla="*/ 103 w 207"/>
                <a:gd name="T57" fmla="*/ 267 h 286"/>
                <a:gd name="T58" fmla="*/ 93 w 207"/>
                <a:gd name="T59" fmla="*/ 255 h 286"/>
                <a:gd name="T60" fmla="*/ 80 w 207"/>
                <a:gd name="T61" fmla="*/ 244 h 286"/>
                <a:gd name="T62" fmla="*/ 67 w 207"/>
                <a:gd name="T63" fmla="*/ 232 h 286"/>
                <a:gd name="T64" fmla="*/ 54 w 207"/>
                <a:gd name="T65" fmla="*/ 221 h 286"/>
                <a:gd name="T66" fmla="*/ 37 w 207"/>
                <a:gd name="T67" fmla="*/ 210 h 286"/>
                <a:gd name="T68" fmla="*/ 22 w 207"/>
                <a:gd name="T69" fmla="*/ 199 h 286"/>
                <a:gd name="T70" fmla="*/ 10 w 207"/>
                <a:gd name="T71" fmla="*/ 191 h 286"/>
                <a:gd name="T72" fmla="*/ 3 w 207"/>
                <a:gd name="T73" fmla="*/ 186 h 286"/>
                <a:gd name="T74" fmla="*/ 0 w 207"/>
                <a:gd name="T75" fmla="*/ 183 h 286"/>
                <a:gd name="T76" fmla="*/ 1 w 207"/>
                <a:gd name="T77" fmla="*/ 181 h 286"/>
                <a:gd name="T78" fmla="*/ 6 w 207"/>
                <a:gd name="T79" fmla="*/ 174 h 286"/>
                <a:gd name="T80" fmla="*/ 12 w 207"/>
                <a:gd name="T81" fmla="*/ 164 h 286"/>
                <a:gd name="T82" fmla="*/ 20 w 207"/>
                <a:gd name="T83" fmla="*/ 151 h 286"/>
                <a:gd name="T84" fmla="*/ 29 w 207"/>
                <a:gd name="T85" fmla="*/ 135 h 286"/>
                <a:gd name="T86" fmla="*/ 38 w 207"/>
                <a:gd name="T87" fmla="*/ 121 h 286"/>
                <a:gd name="T88" fmla="*/ 47 w 207"/>
                <a:gd name="T89" fmla="*/ 105 h 286"/>
                <a:gd name="T90" fmla="*/ 56 w 207"/>
                <a:gd name="T91" fmla="*/ 92 h 286"/>
                <a:gd name="T92" fmla="*/ 73 w 207"/>
                <a:gd name="T93" fmla="*/ 66 h 286"/>
                <a:gd name="T94" fmla="*/ 89 w 207"/>
                <a:gd name="T95" fmla="*/ 42 h 286"/>
                <a:gd name="T96" fmla="*/ 102 w 207"/>
                <a:gd name="T97" fmla="*/ 21 h 286"/>
                <a:gd name="T98" fmla="*/ 118 w 207"/>
                <a:gd name="T99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07" h="286">
                  <a:moveTo>
                    <a:pt x="118" y="0"/>
                  </a:moveTo>
                  <a:lnTo>
                    <a:pt x="120" y="0"/>
                  </a:lnTo>
                  <a:lnTo>
                    <a:pt x="127" y="2"/>
                  </a:lnTo>
                  <a:lnTo>
                    <a:pt x="136" y="5"/>
                  </a:lnTo>
                  <a:lnTo>
                    <a:pt x="148" y="11"/>
                  </a:lnTo>
                  <a:lnTo>
                    <a:pt x="161" y="19"/>
                  </a:lnTo>
                  <a:lnTo>
                    <a:pt x="173" y="30"/>
                  </a:lnTo>
                  <a:lnTo>
                    <a:pt x="184" y="47"/>
                  </a:lnTo>
                  <a:lnTo>
                    <a:pt x="194" y="68"/>
                  </a:lnTo>
                  <a:lnTo>
                    <a:pt x="200" y="93"/>
                  </a:lnTo>
                  <a:lnTo>
                    <a:pt x="204" y="114"/>
                  </a:lnTo>
                  <a:lnTo>
                    <a:pt x="207" y="131"/>
                  </a:lnTo>
                  <a:lnTo>
                    <a:pt x="207" y="147"/>
                  </a:lnTo>
                  <a:lnTo>
                    <a:pt x="204" y="161"/>
                  </a:lnTo>
                  <a:lnTo>
                    <a:pt x="198" y="176"/>
                  </a:lnTo>
                  <a:lnTo>
                    <a:pt x="190" y="193"/>
                  </a:lnTo>
                  <a:lnTo>
                    <a:pt x="187" y="198"/>
                  </a:lnTo>
                  <a:lnTo>
                    <a:pt x="181" y="206"/>
                  </a:lnTo>
                  <a:lnTo>
                    <a:pt x="173" y="218"/>
                  </a:lnTo>
                  <a:lnTo>
                    <a:pt x="164" y="229"/>
                  </a:lnTo>
                  <a:lnTo>
                    <a:pt x="153" y="242"/>
                  </a:lnTo>
                  <a:lnTo>
                    <a:pt x="143" y="255"/>
                  </a:lnTo>
                  <a:lnTo>
                    <a:pt x="133" y="267"/>
                  </a:lnTo>
                  <a:lnTo>
                    <a:pt x="127" y="276"/>
                  </a:lnTo>
                  <a:lnTo>
                    <a:pt x="122" y="283"/>
                  </a:lnTo>
                  <a:lnTo>
                    <a:pt x="119" y="286"/>
                  </a:lnTo>
                  <a:lnTo>
                    <a:pt x="118" y="283"/>
                  </a:lnTo>
                  <a:lnTo>
                    <a:pt x="112" y="276"/>
                  </a:lnTo>
                  <a:lnTo>
                    <a:pt x="103" y="267"/>
                  </a:lnTo>
                  <a:lnTo>
                    <a:pt x="93" y="255"/>
                  </a:lnTo>
                  <a:lnTo>
                    <a:pt x="80" y="244"/>
                  </a:lnTo>
                  <a:lnTo>
                    <a:pt x="67" y="232"/>
                  </a:lnTo>
                  <a:lnTo>
                    <a:pt x="54" y="221"/>
                  </a:lnTo>
                  <a:lnTo>
                    <a:pt x="37" y="210"/>
                  </a:lnTo>
                  <a:lnTo>
                    <a:pt x="22" y="199"/>
                  </a:lnTo>
                  <a:lnTo>
                    <a:pt x="10" y="191"/>
                  </a:lnTo>
                  <a:lnTo>
                    <a:pt x="3" y="186"/>
                  </a:lnTo>
                  <a:lnTo>
                    <a:pt x="0" y="183"/>
                  </a:lnTo>
                  <a:lnTo>
                    <a:pt x="1" y="181"/>
                  </a:lnTo>
                  <a:lnTo>
                    <a:pt x="6" y="174"/>
                  </a:lnTo>
                  <a:lnTo>
                    <a:pt x="12" y="164"/>
                  </a:lnTo>
                  <a:lnTo>
                    <a:pt x="20" y="151"/>
                  </a:lnTo>
                  <a:lnTo>
                    <a:pt x="29" y="135"/>
                  </a:lnTo>
                  <a:lnTo>
                    <a:pt x="38" y="121"/>
                  </a:lnTo>
                  <a:lnTo>
                    <a:pt x="47" y="105"/>
                  </a:lnTo>
                  <a:lnTo>
                    <a:pt x="56" y="92"/>
                  </a:lnTo>
                  <a:lnTo>
                    <a:pt x="73" y="66"/>
                  </a:lnTo>
                  <a:lnTo>
                    <a:pt x="89" y="42"/>
                  </a:lnTo>
                  <a:lnTo>
                    <a:pt x="102" y="21"/>
                  </a:lnTo>
                  <a:lnTo>
                    <a:pt x="118" y="0"/>
                  </a:lnTo>
                  <a:close/>
                </a:path>
              </a:pathLst>
            </a:custGeom>
            <a:solidFill>
              <a:srgbClr val="001172"/>
            </a:solidFill>
            <a:ln w="0">
              <a:solidFill>
                <a:srgbClr val="00117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7" name="Freeform 21">
              <a:extLst>
                <a:ext uri="{FF2B5EF4-FFF2-40B4-BE49-F238E27FC236}">
                  <a16:creationId xmlns:a16="http://schemas.microsoft.com/office/drawing/2014/main" xmlns="" id="{003CFABD-5403-45CC-8BB1-E26AA8DB005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161355" y="4468573"/>
              <a:ext cx="202820" cy="481502"/>
            </a:xfrm>
            <a:custGeom>
              <a:avLst/>
              <a:gdLst>
                <a:gd name="T0" fmla="*/ 50 w 131"/>
                <a:gd name="T1" fmla="*/ 0 h 311"/>
                <a:gd name="T2" fmla="*/ 66 w 131"/>
                <a:gd name="T3" fmla="*/ 2 h 311"/>
                <a:gd name="T4" fmla="*/ 81 w 131"/>
                <a:gd name="T5" fmla="*/ 10 h 311"/>
                <a:gd name="T6" fmla="*/ 94 w 131"/>
                <a:gd name="T7" fmla="*/ 22 h 311"/>
                <a:gd name="T8" fmla="*/ 104 w 131"/>
                <a:gd name="T9" fmla="*/ 40 h 311"/>
                <a:gd name="T10" fmla="*/ 110 w 131"/>
                <a:gd name="T11" fmla="*/ 59 h 311"/>
                <a:gd name="T12" fmla="*/ 114 w 131"/>
                <a:gd name="T13" fmla="*/ 73 h 311"/>
                <a:gd name="T14" fmla="*/ 117 w 131"/>
                <a:gd name="T15" fmla="*/ 85 h 311"/>
                <a:gd name="T16" fmla="*/ 117 w 131"/>
                <a:gd name="T17" fmla="*/ 99 h 311"/>
                <a:gd name="T18" fmla="*/ 117 w 131"/>
                <a:gd name="T19" fmla="*/ 115 h 311"/>
                <a:gd name="T20" fmla="*/ 117 w 131"/>
                <a:gd name="T21" fmla="*/ 135 h 311"/>
                <a:gd name="T22" fmla="*/ 118 w 131"/>
                <a:gd name="T23" fmla="*/ 163 h 311"/>
                <a:gd name="T24" fmla="*/ 121 w 131"/>
                <a:gd name="T25" fmla="*/ 194 h 311"/>
                <a:gd name="T26" fmla="*/ 123 w 131"/>
                <a:gd name="T27" fmla="*/ 222 h 311"/>
                <a:gd name="T28" fmla="*/ 127 w 131"/>
                <a:gd name="T29" fmla="*/ 249 h 311"/>
                <a:gd name="T30" fmla="*/ 130 w 131"/>
                <a:gd name="T31" fmla="*/ 267 h 311"/>
                <a:gd name="T32" fmla="*/ 131 w 131"/>
                <a:gd name="T33" fmla="*/ 284 h 311"/>
                <a:gd name="T34" fmla="*/ 127 w 131"/>
                <a:gd name="T35" fmla="*/ 297 h 311"/>
                <a:gd name="T36" fmla="*/ 119 w 131"/>
                <a:gd name="T37" fmla="*/ 305 h 311"/>
                <a:gd name="T38" fmla="*/ 109 w 131"/>
                <a:gd name="T39" fmla="*/ 310 h 311"/>
                <a:gd name="T40" fmla="*/ 97 w 131"/>
                <a:gd name="T41" fmla="*/ 311 h 311"/>
                <a:gd name="T42" fmla="*/ 84 w 131"/>
                <a:gd name="T43" fmla="*/ 309 h 311"/>
                <a:gd name="T44" fmla="*/ 73 w 131"/>
                <a:gd name="T45" fmla="*/ 302 h 311"/>
                <a:gd name="T46" fmla="*/ 66 w 131"/>
                <a:gd name="T47" fmla="*/ 290 h 311"/>
                <a:gd name="T48" fmla="*/ 62 w 131"/>
                <a:gd name="T49" fmla="*/ 281 h 311"/>
                <a:gd name="T50" fmla="*/ 56 w 131"/>
                <a:gd name="T51" fmla="*/ 264 h 311"/>
                <a:gd name="T52" fmla="*/ 50 w 131"/>
                <a:gd name="T53" fmla="*/ 245 h 311"/>
                <a:gd name="T54" fmla="*/ 43 w 131"/>
                <a:gd name="T55" fmla="*/ 220 h 311"/>
                <a:gd name="T56" fmla="*/ 35 w 131"/>
                <a:gd name="T57" fmla="*/ 195 h 311"/>
                <a:gd name="T58" fmla="*/ 29 w 131"/>
                <a:gd name="T59" fmla="*/ 167 h 311"/>
                <a:gd name="T60" fmla="*/ 21 w 131"/>
                <a:gd name="T61" fmla="*/ 141 h 311"/>
                <a:gd name="T62" fmla="*/ 14 w 131"/>
                <a:gd name="T63" fmla="*/ 118 h 311"/>
                <a:gd name="T64" fmla="*/ 8 w 131"/>
                <a:gd name="T65" fmla="*/ 90 h 311"/>
                <a:gd name="T66" fmla="*/ 4 w 131"/>
                <a:gd name="T67" fmla="*/ 69 h 311"/>
                <a:gd name="T68" fmla="*/ 1 w 131"/>
                <a:gd name="T69" fmla="*/ 53 h 311"/>
                <a:gd name="T70" fmla="*/ 0 w 131"/>
                <a:gd name="T71" fmla="*/ 43 h 311"/>
                <a:gd name="T72" fmla="*/ 0 w 131"/>
                <a:gd name="T73" fmla="*/ 38 h 311"/>
                <a:gd name="T74" fmla="*/ 0 w 131"/>
                <a:gd name="T75" fmla="*/ 36 h 311"/>
                <a:gd name="T76" fmla="*/ 8 w 131"/>
                <a:gd name="T77" fmla="*/ 21 h 311"/>
                <a:gd name="T78" fmla="*/ 20 w 131"/>
                <a:gd name="T79" fmla="*/ 9 h 311"/>
                <a:gd name="T80" fmla="*/ 34 w 131"/>
                <a:gd name="T81" fmla="*/ 2 h 311"/>
                <a:gd name="T82" fmla="*/ 50 w 131"/>
                <a:gd name="T83" fmla="*/ 0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31" h="311">
                  <a:moveTo>
                    <a:pt x="50" y="0"/>
                  </a:moveTo>
                  <a:lnTo>
                    <a:pt x="66" y="2"/>
                  </a:lnTo>
                  <a:lnTo>
                    <a:pt x="81" y="10"/>
                  </a:lnTo>
                  <a:lnTo>
                    <a:pt x="94" y="22"/>
                  </a:lnTo>
                  <a:lnTo>
                    <a:pt x="104" y="40"/>
                  </a:lnTo>
                  <a:lnTo>
                    <a:pt x="110" y="59"/>
                  </a:lnTo>
                  <a:lnTo>
                    <a:pt x="114" y="73"/>
                  </a:lnTo>
                  <a:lnTo>
                    <a:pt x="117" y="85"/>
                  </a:lnTo>
                  <a:lnTo>
                    <a:pt x="117" y="99"/>
                  </a:lnTo>
                  <a:lnTo>
                    <a:pt x="117" y="115"/>
                  </a:lnTo>
                  <a:lnTo>
                    <a:pt x="117" y="135"/>
                  </a:lnTo>
                  <a:lnTo>
                    <a:pt x="118" y="163"/>
                  </a:lnTo>
                  <a:lnTo>
                    <a:pt x="121" y="194"/>
                  </a:lnTo>
                  <a:lnTo>
                    <a:pt x="123" y="222"/>
                  </a:lnTo>
                  <a:lnTo>
                    <a:pt x="127" y="249"/>
                  </a:lnTo>
                  <a:lnTo>
                    <a:pt x="130" y="267"/>
                  </a:lnTo>
                  <a:lnTo>
                    <a:pt x="131" y="284"/>
                  </a:lnTo>
                  <a:lnTo>
                    <a:pt x="127" y="297"/>
                  </a:lnTo>
                  <a:lnTo>
                    <a:pt x="119" y="305"/>
                  </a:lnTo>
                  <a:lnTo>
                    <a:pt x="109" y="310"/>
                  </a:lnTo>
                  <a:lnTo>
                    <a:pt x="97" y="311"/>
                  </a:lnTo>
                  <a:lnTo>
                    <a:pt x="84" y="309"/>
                  </a:lnTo>
                  <a:lnTo>
                    <a:pt x="73" y="302"/>
                  </a:lnTo>
                  <a:lnTo>
                    <a:pt x="66" y="290"/>
                  </a:lnTo>
                  <a:lnTo>
                    <a:pt x="62" y="281"/>
                  </a:lnTo>
                  <a:lnTo>
                    <a:pt x="56" y="264"/>
                  </a:lnTo>
                  <a:lnTo>
                    <a:pt x="50" y="245"/>
                  </a:lnTo>
                  <a:lnTo>
                    <a:pt x="43" y="220"/>
                  </a:lnTo>
                  <a:lnTo>
                    <a:pt x="35" y="195"/>
                  </a:lnTo>
                  <a:lnTo>
                    <a:pt x="29" y="167"/>
                  </a:lnTo>
                  <a:lnTo>
                    <a:pt x="21" y="141"/>
                  </a:lnTo>
                  <a:lnTo>
                    <a:pt x="14" y="118"/>
                  </a:lnTo>
                  <a:lnTo>
                    <a:pt x="8" y="90"/>
                  </a:lnTo>
                  <a:lnTo>
                    <a:pt x="4" y="69"/>
                  </a:lnTo>
                  <a:lnTo>
                    <a:pt x="1" y="53"/>
                  </a:lnTo>
                  <a:lnTo>
                    <a:pt x="0" y="43"/>
                  </a:lnTo>
                  <a:lnTo>
                    <a:pt x="0" y="38"/>
                  </a:lnTo>
                  <a:lnTo>
                    <a:pt x="0" y="36"/>
                  </a:lnTo>
                  <a:lnTo>
                    <a:pt x="8" y="21"/>
                  </a:lnTo>
                  <a:lnTo>
                    <a:pt x="20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F8D1BF"/>
            </a:solidFill>
            <a:ln w="0">
              <a:solidFill>
                <a:srgbClr val="F8D1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8" name="Freeform 22">
              <a:extLst>
                <a:ext uri="{FF2B5EF4-FFF2-40B4-BE49-F238E27FC236}">
                  <a16:creationId xmlns:a16="http://schemas.microsoft.com/office/drawing/2014/main" xmlns="" id="{C4948E1F-35E1-470C-A849-BB7D5ADA199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065365" y="4909821"/>
              <a:ext cx="95991" cy="139341"/>
            </a:xfrm>
            <a:custGeom>
              <a:avLst/>
              <a:gdLst>
                <a:gd name="T0" fmla="*/ 0 w 62"/>
                <a:gd name="T1" fmla="*/ 0 h 90"/>
                <a:gd name="T2" fmla="*/ 3 w 62"/>
                <a:gd name="T3" fmla="*/ 3 h 90"/>
                <a:gd name="T4" fmla="*/ 7 w 62"/>
                <a:gd name="T5" fmla="*/ 8 h 90"/>
                <a:gd name="T6" fmla="*/ 14 w 62"/>
                <a:gd name="T7" fmla="*/ 16 h 90"/>
                <a:gd name="T8" fmla="*/ 21 w 62"/>
                <a:gd name="T9" fmla="*/ 25 h 90"/>
                <a:gd name="T10" fmla="*/ 27 w 62"/>
                <a:gd name="T11" fmla="*/ 33 h 90"/>
                <a:gd name="T12" fmla="*/ 33 w 62"/>
                <a:gd name="T13" fmla="*/ 38 h 90"/>
                <a:gd name="T14" fmla="*/ 38 w 62"/>
                <a:gd name="T15" fmla="*/ 42 h 90"/>
                <a:gd name="T16" fmla="*/ 42 w 62"/>
                <a:gd name="T17" fmla="*/ 46 h 90"/>
                <a:gd name="T18" fmla="*/ 45 w 62"/>
                <a:gd name="T19" fmla="*/ 50 h 90"/>
                <a:gd name="T20" fmla="*/ 46 w 62"/>
                <a:gd name="T21" fmla="*/ 53 h 90"/>
                <a:gd name="T22" fmla="*/ 47 w 62"/>
                <a:gd name="T23" fmla="*/ 59 h 90"/>
                <a:gd name="T24" fmla="*/ 51 w 62"/>
                <a:gd name="T25" fmla="*/ 68 h 90"/>
                <a:gd name="T26" fmla="*/ 56 w 62"/>
                <a:gd name="T27" fmla="*/ 77 h 90"/>
                <a:gd name="T28" fmla="*/ 60 w 62"/>
                <a:gd name="T29" fmla="*/ 83 h 90"/>
                <a:gd name="T30" fmla="*/ 62 w 62"/>
                <a:gd name="T31" fmla="*/ 84 h 90"/>
                <a:gd name="T32" fmla="*/ 60 w 62"/>
                <a:gd name="T33" fmla="*/ 87 h 90"/>
                <a:gd name="T34" fmla="*/ 59 w 62"/>
                <a:gd name="T35" fmla="*/ 88 h 90"/>
                <a:gd name="T36" fmla="*/ 56 w 62"/>
                <a:gd name="T37" fmla="*/ 89 h 90"/>
                <a:gd name="T38" fmla="*/ 52 w 62"/>
                <a:gd name="T39" fmla="*/ 90 h 90"/>
                <a:gd name="T40" fmla="*/ 50 w 62"/>
                <a:gd name="T41" fmla="*/ 90 h 90"/>
                <a:gd name="T42" fmla="*/ 46 w 62"/>
                <a:gd name="T43" fmla="*/ 90 h 90"/>
                <a:gd name="T44" fmla="*/ 43 w 62"/>
                <a:gd name="T45" fmla="*/ 89 h 90"/>
                <a:gd name="T46" fmla="*/ 39 w 62"/>
                <a:gd name="T47" fmla="*/ 85 h 90"/>
                <a:gd name="T48" fmla="*/ 37 w 62"/>
                <a:gd name="T49" fmla="*/ 81 h 90"/>
                <a:gd name="T50" fmla="*/ 34 w 62"/>
                <a:gd name="T51" fmla="*/ 77 h 90"/>
                <a:gd name="T52" fmla="*/ 30 w 62"/>
                <a:gd name="T53" fmla="*/ 73 h 90"/>
                <a:gd name="T54" fmla="*/ 27 w 62"/>
                <a:gd name="T55" fmla="*/ 71 h 90"/>
                <a:gd name="T56" fmla="*/ 22 w 62"/>
                <a:gd name="T57" fmla="*/ 66 h 90"/>
                <a:gd name="T58" fmla="*/ 16 w 62"/>
                <a:gd name="T59" fmla="*/ 55 h 90"/>
                <a:gd name="T60" fmla="*/ 9 w 62"/>
                <a:gd name="T61" fmla="*/ 42 h 90"/>
                <a:gd name="T62" fmla="*/ 4 w 62"/>
                <a:gd name="T63" fmla="*/ 28 h 90"/>
                <a:gd name="T64" fmla="*/ 0 w 62"/>
                <a:gd name="T65" fmla="*/ 13 h 90"/>
                <a:gd name="T66" fmla="*/ 0 w 62"/>
                <a:gd name="T6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2" h="90">
                  <a:moveTo>
                    <a:pt x="0" y="0"/>
                  </a:moveTo>
                  <a:lnTo>
                    <a:pt x="3" y="3"/>
                  </a:lnTo>
                  <a:lnTo>
                    <a:pt x="7" y="8"/>
                  </a:lnTo>
                  <a:lnTo>
                    <a:pt x="14" y="16"/>
                  </a:lnTo>
                  <a:lnTo>
                    <a:pt x="21" y="25"/>
                  </a:lnTo>
                  <a:lnTo>
                    <a:pt x="27" y="33"/>
                  </a:lnTo>
                  <a:lnTo>
                    <a:pt x="33" y="38"/>
                  </a:lnTo>
                  <a:lnTo>
                    <a:pt x="38" y="42"/>
                  </a:lnTo>
                  <a:lnTo>
                    <a:pt x="42" y="46"/>
                  </a:lnTo>
                  <a:lnTo>
                    <a:pt x="45" y="50"/>
                  </a:lnTo>
                  <a:lnTo>
                    <a:pt x="46" y="53"/>
                  </a:lnTo>
                  <a:lnTo>
                    <a:pt x="47" y="59"/>
                  </a:lnTo>
                  <a:lnTo>
                    <a:pt x="51" y="68"/>
                  </a:lnTo>
                  <a:lnTo>
                    <a:pt x="56" y="77"/>
                  </a:lnTo>
                  <a:lnTo>
                    <a:pt x="60" y="83"/>
                  </a:lnTo>
                  <a:lnTo>
                    <a:pt x="62" y="84"/>
                  </a:lnTo>
                  <a:lnTo>
                    <a:pt x="60" y="87"/>
                  </a:lnTo>
                  <a:lnTo>
                    <a:pt x="59" y="88"/>
                  </a:lnTo>
                  <a:lnTo>
                    <a:pt x="56" y="89"/>
                  </a:lnTo>
                  <a:lnTo>
                    <a:pt x="52" y="90"/>
                  </a:lnTo>
                  <a:lnTo>
                    <a:pt x="50" y="90"/>
                  </a:lnTo>
                  <a:lnTo>
                    <a:pt x="46" y="90"/>
                  </a:lnTo>
                  <a:lnTo>
                    <a:pt x="43" y="89"/>
                  </a:lnTo>
                  <a:lnTo>
                    <a:pt x="39" y="85"/>
                  </a:lnTo>
                  <a:lnTo>
                    <a:pt x="37" y="81"/>
                  </a:lnTo>
                  <a:lnTo>
                    <a:pt x="34" y="77"/>
                  </a:lnTo>
                  <a:lnTo>
                    <a:pt x="30" y="73"/>
                  </a:lnTo>
                  <a:lnTo>
                    <a:pt x="27" y="71"/>
                  </a:lnTo>
                  <a:lnTo>
                    <a:pt x="22" y="66"/>
                  </a:lnTo>
                  <a:lnTo>
                    <a:pt x="16" y="55"/>
                  </a:lnTo>
                  <a:lnTo>
                    <a:pt x="9" y="42"/>
                  </a:lnTo>
                  <a:lnTo>
                    <a:pt x="4" y="28"/>
                  </a:lnTo>
                  <a:lnTo>
                    <a:pt x="0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A08A"/>
            </a:solidFill>
            <a:ln w="0">
              <a:solidFill>
                <a:srgbClr val="ECA08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9" name="Freeform 23">
              <a:extLst>
                <a:ext uri="{FF2B5EF4-FFF2-40B4-BE49-F238E27FC236}">
                  <a16:creationId xmlns:a16="http://schemas.microsoft.com/office/drawing/2014/main" xmlns="" id="{B385481E-BE34-4CC8-B967-0D5E15F1A71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104071" y="4863374"/>
              <a:ext cx="167210" cy="233784"/>
            </a:xfrm>
            <a:custGeom>
              <a:avLst/>
              <a:gdLst>
                <a:gd name="T0" fmla="*/ 40 w 108"/>
                <a:gd name="T1" fmla="*/ 0 h 151"/>
                <a:gd name="T2" fmla="*/ 54 w 108"/>
                <a:gd name="T3" fmla="*/ 4 h 151"/>
                <a:gd name="T4" fmla="*/ 64 w 108"/>
                <a:gd name="T5" fmla="*/ 12 h 151"/>
                <a:gd name="T6" fmla="*/ 71 w 108"/>
                <a:gd name="T7" fmla="*/ 21 h 151"/>
                <a:gd name="T8" fmla="*/ 79 w 108"/>
                <a:gd name="T9" fmla="*/ 34 h 151"/>
                <a:gd name="T10" fmla="*/ 87 w 108"/>
                <a:gd name="T11" fmla="*/ 47 h 151"/>
                <a:gd name="T12" fmla="*/ 91 w 108"/>
                <a:gd name="T13" fmla="*/ 60 h 151"/>
                <a:gd name="T14" fmla="*/ 95 w 108"/>
                <a:gd name="T15" fmla="*/ 71 h 151"/>
                <a:gd name="T16" fmla="*/ 98 w 108"/>
                <a:gd name="T17" fmla="*/ 83 h 151"/>
                <a:gd name="T18" fmla="*/ 102 w 108"/>
                <a:gd name="T19" fmla="*/ 94 h 151"/>
                <a:gd name="T20" fmla="*/ 106 w 108"/>
                <a:gd name="T21" fmla="*/ 103 h 151"/>
                <a:gd name="T22" fmla="*/ 108 w 108"/>
                <a:gd name="T23" fmla="*/ 110 h 151"/>
                <a:gd name="T24" fmla="*/ 104 w 108"/>
                <a:gd name="T25" fmla="*/ 117 h 151"/>
                <a:gd name="T26" fmla="*/ 96 w 108"/>
                <a:gd name="T27" fmla="*/ 123 h 151"/>
                <a:gd name="T28" fmla="*/ 84 w 108"/>
                <a:gd name="T29" fmla="*/ 131 h 151"/>
                <a:gd name="T30" fmla="*/ 70 w 108"/>
                <a:gd name="T31" fmla="*/ 139 h 151"/>
                <a:gd name="T32" fmla="*/ 57 w 108"/>
                <a:gd name="T33" fmla="*/ 145 h 151"/>
                <a:gd name="T34" fmla="*/ 44 w 108"/>
                <a:gd name="T35" fmla="*/ 149 h 151"/>
                <a:gd name="T36" fmla="*/ 34 w 108"/>
                <a:gd name="T37" fmla="*/ 151 h 151"/>
                <a:gd name="T38" fmla="*/ 28 w 108"/>
                <a:gd name="T39" fmla="*/ 149 h 151"/>
                <a:gd name="T40" fmla="*/ 26 w 108"/>
                <a:gd name="T41" fmla="*/ 148 h 151"/>
                <a:gd name="T42" fmla="*/ 25 w 108"/>
                <a:gd name="T43" fmla="*/ 144 h 151"/>
                <a:gd name="T44" fmla="*/ 24 w 108"/>
                <a:gd name="T45" fmla="*/ 136 h 151"/>
                <a:gd name="T46" fmla="*/ 20 w 108"/>
                <a:gd name="T47" fmla="*/ 127 h 151"/>
                <a:gd name="T48" fmla="*/ 16 w 108"/>
                <a:gd name="T49" fmla="*/ 115 h 151"/>
                <a:gd name="T50" fmla="*/ 12 w 108"/>
                <a:gd name="T51" fmla="*/ 107 h 151"/>
                <a:gd name="T52" fmla="*/ 8 w 108"/>
                <a:gd name="T53" fmla="*/ 102 h 151"/>
                <a:gd name="T54" fmla="*/ 6 w 108"/>
                <a:gd name="T55" fmla="*/ 94 h 151"/>
                <a:gd name="T56" fmla="*/ 3 w 108"/>
                <a:gd name="T57" fmla="*/ 85 h 151"/>
                <a:gd name="T58" fmla="*/ 0 w 108"/>
                <a:gd name="T59" fmla="*/ 71 h 151"/>
                <a:gd name="T60" fmla="*/ 0 w 108"/>
                <a:gd name="T61" fmla="*/ 51 h 151"/>
                <a:gd name="T62" fmla="*/ 2 w 108"/>
                <a:gd name="T63" fmla="*/ 37 h 151"/>
                <a:gd name="T64" fmla="*/ 4 w 108"/>
                <a:gd name="T65" fmla="*/ 28 h 151"/>
                <a:gd name="T66" fmla="*/ 6 w 108"/>
                <a:gd name="T67" fmla="*/ 24 h 151"/>
                <a:gd name="T68" fmla="*/ 9 w 108"/>
                <a:gd name="T69" fmla="*/ 16 h 151"/>
                <a:gd name="T70" fmla="*/ 16 w 108"/>
                <a:gd name="T71" fmla="*/ 7 h 151"/>
                <a:gd name="T72" fmla="*/ 26 w 108"/>
                <a:gd name="T73" fmla="*/ 0 h 151"/>
                <a:gd name="T74" fmla="*/ 40 w 108"/>
                <a:gd name="T75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8" h="151">
                  <a:moveTo>
                    <a:pt x="40" y="0"/>
                  </a:moveTo>
                  <a:lnTo>
                    <a:pt x="54" y="4"/>
                  </a:lnTo>
                  <a:lnTo>
                    <a:pt x="64" y="12"/>
                  </a:lnTo>
                  <a:lnTo>
                    <a:pt x="71" y="21"/>
                  </a:lnTo>
                  <a:lnTo>
                    <a:pt x="79" y="34"/>
                  </a:lnTo>
                  <a:lnTo>
                    <a:pt x="87" y="47"/>
                  </a:lnTo>
                  <a:lnTo>
                    <a:pt x="91" y="60"/>
                  </a:lnTo>
                  <a:lnTo>
                    <a:pt x="95" y="71"/>
                  </a:lnTo>
                  <a:lnTo>
                    <a:pt x="98" y="83"/>
                  </a:lnTo>
                  <a:lnTo>
                    <a:pt x="102" y="94"/>
                  </a:lnTo>
                  <a:lnTo>
                    <a:pt x="106" y="103"/>
                  </a:lnTo>
                  <a:lnTo>
                    <a:pt x="108" y="110"/>
                  </a:lnTo>
                  <a:lnTo>
                    <a:pt x="104" y="117"/>
                  </a:lnTo>
                  <a:lnTo>
                    <a:pt x="96" y="123"/>
                  </a:lnTo>
                  <a:lnTo>
                    <a:pt x="84" y="131"/>
                  </a:lnTo>
                  <a:lnTo>
                    <a:pt x="70" y="139"/>
                  </a:lnTo>
                  <a:lnTo>
                    <a:pt x="57" y="145"/>
                  </a:lnTo>
                  <a:lnTo>
                    <a:pt x="44" y="149"/>
                  </a:lnTo>
                  <a:lnTo>
                    <a:pt x="34" y="151"/>
                  </a:lnTo>
                  <a:lnTo>
                    <a:pt x="28" y="149"/>
                  </a:lnTo>
                  <a:lnTo>
                    <a:pt x="26" y="148"/>
                  </a:lnTo>
                  <a:lnTo>
                    <a:pt x="25" y="144"/>
                  </a:lnTo>
                  <a:lnTo>
                    <a:pt x="24" y="136"/>
                  </a:lnTo>
                  <a:lnTo>
                    <a:pt x="20" y="127"/>
                  </a:lnTo>
                  <a:lnTo>
                    <a:pt x="16" y="115"/>
                  </a:lnTo>
                  <a:lnTo>
                    <a:pt x="12" y="107"/>
                  </a:lnTo>
                  <a:lnTo>
                    <a:pt x="8" y="102"/>
                  </a:lnTo>
                  <a:lnTo>
                    <a:pt x="6" y="94"/>
                  </a:lnTo>
                  <a:lnTo>
                    <a:pt x="3" y="85"/>
                  </a:lnTo>
                  <a:lnTo>
                    <a:pt x="0" y="71"/>
                  </a:lnTo>
                  <a:lnTo>
                    <a:pt x="0" y="51"/>
                  </a:lnTo>
                  <a:lnTo>
                    <a:pt x="2" y="37"/>
                  </a:lnTo>
                  <a:lnTo>
                    <a:pt x="4" y="28"/>
                  </a:lnTo>
                  <a:lnTo>
                    <a:pt x="6" y="24"/>
                  </a:lnTo>
                  <a:lnTo>
                    <a:pt x="9" y="16"/>
                  </a:lnTo>
                  <a:lnTo>
                    <a:pt x="16" y="7"/>
                  </a:lnTo>
                  <a:lnTo>
                    <a:pt x="26" y="0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8D1BF"/>
            </a:solidFill>
            <a:ln w="0">
              <a:solidFill>
                <a:srgbClr val="F8D1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0" name="Freeform 24">
              <a:extLst>
                <a:ext uri="{FF2B5EF4-FFF2-40B4-BE49-F238E27FC236}">
                  <a16:creationId xmlns:a16="http://schemas.microsoft.com/office/drawing/2014/main" xmlns="" id="{07CAD61A-D7CC-41B0-A395-2AAC132D3FC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090137" y="5019745"/>
              <a:ext cx="51092" cy="170306"/>
            </a:xfrm>
            <a:custGeom>
              <a:avLst/>
              <a:gdLst>
                <a:gd name="T0" fmla="*/ 21 w 33"/>
                <a:gd name="T1" fmla="*/ 0 h 110"/>
                <a:gd name="T2" fmla="*/ 21 w 33"/>
                <a:gd name="T3" fmla="*/ 4 h 110"/>
                <a:gd name="T4" fmla="*/ 24 w 33"/>
                <a:gd name="T5" fmla="*/ 12 h 110"/>
                <a:gd name="T6" fmla="*/ 26 w 33"/>
                <a:gd name="T7" fmla="*/ 23 h 110"/>
                <a:gd name="T8" fmla="*/ 29 w 33"/>
                <a:gd name="T9" fmla="*/ 34 h 110"/>
                <a:gd name="T10" fmla="*/ 30 w 33"/>
                <a:gd name="T11" fmla="*/ 42 h 110"/>
                <a:gd name="T12" fmla="*/ 32 w 33"/>
                <a:gd name="T13" fmla="*/ 52 h 110"/>
                <a:gd name="T14" fmla="*/ 30 w 33"/>
                <a:gd name="T15" fmla="*/ 63 h 110"/>
                <a:gd name="T16" fmla="*/ 30 w 33"/>
                <a:gd name="T17" fmla="*/ 72 h 110"/>
                <a:gd name="T18" fmla="*/ 30 w 33"/>
                <a:gd name="T19" fmla="*/ 84 h 110"/>
                <a:gd name="T20" fmla="*/ 32 w 33"/>
                <a:gd name="T21" fmla="*/ 94 h 110"/>
                <a:gd name="T22" fmla="*/ 33 w 33"/>
                <a:gd name="T23" fmla="*/ 99 h 110"/>
                <a:gd name="T24" fmla="*/ 33 w 33"/>
                <a:gd name="T25" fmla="*/ 105 h 110"/>
                <a:gd name="T26" fmla="*/ 33 w 33"/>
                <a:gd name="T27" fmla="*/ 107 h 110"/>
                <a:gd name="T28" fmla="*/ 32 w 33"/>
                <a:gd name="T29" fmla="*/ 110 h 110"/>
                <a:gd name="T30" fmla="*/ 30 w 33"/>
                <a:gd name="T31" fmla="*/ 110 h 110"/>
                <a:gd name="T32" fmla="*/ 28 w 33"/>
                <a:gd name="T33" fmla="*/ 110 h 110"/>
                <a:gd name="T34" fmla="*/ 25 w 33"/>
                <a:gd name="T35" fmla="*/ 109 h 110"/>
                <a:gd name="T36" fmla="*/ 22 w 33"/>
                <a:gd name="T37" fmla="*/ 106 h 110"/>
                <a:gd name="T38" fmla="*/ 20 w 33"/>
                <a:gd name="T39" fmla="*/ 103 h 110"/>
                <a:gd name="T40" fmla="*/ 17 w 33"/>
                <a:gd name="T41" fmla="*/ 99 h 110"/>
                <a:gd name="T42" fmla="*/ 16 w 33"/>
                <a:gd name="T43" fmla="*/ 95 h 110"/>
                <a:gd name="T44" fmla="*/ 13 w 33"/>
                <a:gd name="T45" fmla="*/ 84 h 110"/>
                <a:gd name="T46" fmla="*/ 12 w 33"/>
                <a:gd name="T47" fmla="*/ 71 h 110"/>
                <a:gd name="T48" fmla="*/ 12 w 33"/>
                <a:gd name="T49" fmla="*/ 60 h 110"/>
                <a:gd name="T50" fmla="*/ 12 w 33"/>
                <a:gd name="T51" fmla="*/ 56 h 110"/>
                <a:gd name="T52" fmla="*/ 12 w 33"/>
                <a:gd name="T53" fmla="*/ 52 h 110"/>
                <a:gd name="T54" fmla="*/ 11 w 33"/>
                <a:gd name="T55" fmla="*/ 48 h 110"/>
                <a:gd name="T56" fmla="*/ 11 w 33"/>
                <a:gd name="T57" fmla="*/ 46 h 110"/>
                <a:gd name="T58" fmla="*/ 9 w 33"/>
                <a:gd name="T59" fmla="*/ 43 h 110"/>
                <a:gd name="T60" fmla="*/ 7 w 33"/>
                <a:gd name="T61" fmla="*/ 38 h 110"/>
                <a:gd name="T62" fmla="*/ 4 w 33"/>
                <a:gd name="T63" fmla="*/ 30 h 110"/>
                <a:gd name="T64" fmla="*/ 1 w 33"/>
                <a:gd name="T65" fmla="*/ 22 h 110"/>
                <a:gd name="T66" fmla="*/ 0 w 33"/>
                <a:gd name="T67" fmla="*/ 19 h 110"/>
                <a:gd name="T68" fmla="*/ 21 w 33"/>
                <a:gd name="T6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" h="110">
                  <a:moveTo>
                    <a:pt x="21" y="0"/>
                  </a:moveTo>
                  <a:lnTo>
                    <a:pt x="21" y="4"/>
                  </a:lnTo>
                  <a:lnTo>
                    <a:pt x="24" y="12"/>
                  </a:lnTo>
                  <a:lnTo>
                    <a:pt x="26" y="23"/>
                  </a:lnTo>
                  <a:lnTo>
                    <a:pt x="29" y="34"/>
                  </a:lnTo>
                  <a:lnTo>
                    <a:pt x="30" y="42"/>
                  </a:lnTo>
                  <a:lnTo>
                    <a:pt x="32" y="52"/>
                  </a:lnTo>
                  <a:lnTo>
                    <a:pt x="30" y="63"/>
                  </a:lnTo>
                  <a:lnTo>
                    <a:pt x="30" y="72"/>
                  </a:lnTo>
                  <a:lnTo>
                    <a:pt x="30" y="84"/>
                  </a:lnTo>
                  <a:lnTo>
                    <a:pt x="32" y="94"/>
                  </a:lnTo>
                  <a:lnTo>
                    <a:pt x="33" y="99"/>
                  </a:lnTo>
                  <a:lnTo>
                    <a:pt x="33" y="105"/>
                  </a:lnTo>
                  <a:lnTo>
                    <a:pt x="33" y="107"/>
                  </a:lnTo>
                  <a:lnTo>
                    <a:pt x="32" y="110"/>
                  </a:lnTo>
                  <a:lnTo>
                    <a:pt x="30" y="110"/>
                  </a:lnTo>
                  <a:lnTo>
                    <a:pt x="28" y="110"/>
                  </a:lnTo>
                  <a:lnTo>
                    <a:pt x="25" y="109"/>
                  </a:lnTo>
                  <a:lnTo>
                    <a:pt x="22" y="106"/>
                  </a:lnTo>
                  <a:lnTo>
                    <a:pt x="20" y="103"/>
                  </a:lnTo>
                  <a:lnTo>
                    <a:pt x="17" y="99"/>
                  </a:lnTo>
                  <a:lnTo>
                    <a:pt x="16" y="95"/>
                  </a:lnTo>
                  <a:lnTo>
                    <a:pt x="13" y="84"/>
                  </a:lnTo>
                  <a:lnTo>
                    <a:pt x="12" y="71"/>
                  </a:lnTo>
                  <a:lnTo>
                    <a:pt x="12" y="60"/>
                  </a:lnTo>
                  <a:lnTo>
                    <a:pt x="12" y="56"/>
                  </a:lnTo>
                  <a:lnTo>
                    <a:pt x="12" y="52"/>
                  </a:lnTo>
                  <a:lnTo>
                    <a:pt x="11" y="48"/>
                  </a:lnTo>
                  <a:lnTo>
                    <a:pt x="11" y="46"/>
                  </a:lnTo>
                  <a:lnTo>
                    <a:pt x="9" y="43"/>
                  </a:lnTo>
                  <a:lnTo>
                    <a:pt x="7" y="38"/>
                  </a:lnTo>
                  <a:lnTo>
                    <a:pt x="4" y="30"/>
                  </a:lnTo>
                  <a:lnTo>
                    <a:pt x="1" y="22"/>
                  </a:lnTo>
                  <a:lnTo>
                    <a:pt x="0" y="19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8D1BF"/>
            </a:solidFill>
            <a:ln w="0">
              <a:solidFill>
                <a:srgbClr val="F8D1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1" name="Freeform 25">
              <a:extLst>
                <a:ext uri="{FF2B5EF4-FFF2-40B4-BE49-F238E27FC236}">
                  <a16:creationId xmlns:a16="http://schemas.microsoft.com/office/drawing/2014/main" xmlns="" id="{4A8BFBD9-D102-4C34-995C-99473B26372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133487" y="5052259"/>
              <a:ext cx="35610" cy="153276"/>
            </a:xfrm>
            <a:custGeom>
              <a:avLst/>
              <a:gdLst>
                <a:gd name="T0" fmla="*/ 18 w 23"/>
                <a:gd name="T1" fmla="*/ 0 h 99"/>
                <a:gd name="T2" fmla="*/ 19 w 23"/>
                <a:gd name="T3" fmla="*/ 2 h 99"/>
                <a:gd name="T4" fmla="*/ 19 w 23"/>
                <a:gd name="T5" fmla="*/ 9 h 99"/>
                <a:gd name="T6" fmla="*/ 21 w 23"/>
                <a:gd name="T7" fmla="*/ 19 h 99"/>
                <a:gd name="T8" fmla="*/ 22 w 23"/>
                <a:gd name="T9" fmla="*/ 27 h 99"/>
                <a:gd name="T10" fmla="*/ 23 w 23"/>
                <a:gd name="T11" fmla="*/ 34 h 99"/>
                <a:gd name="T12" fmla="*/ 23 w 23"/>
                <a:gd name="T13" fmla="*/ 44 h 99"/>
                <a:gd name="T14" fmla="*/ 22 w 23"/>
                <a:gd name="T15" fmla="*/ 56 h 99"/>
                <a:gd name="T16" fmla="*/ 21 w 23"/>
                <a:gd name="T17" fmla="*/ 68 h 99"/>
                <a:gd name="T18" fmla="*/ 18 w 23"/>
                <a:gd name="T19" fmla="*/ 82 h 99"/>
                <a:gd name="T20" fmla="*/ 14 w 23"/>
                <a:gd name="T21" fmla="*/ 94 h 99"/>
                <a:gd name="T22" fmla="*/ 13 w 23"/>
                <a:gd name="T23" fmla="*/ 97 h 99"/>
                <a:gd name="T24" fmla="*/ 12 w 23"/>
                <a:gd name="T25" fmla="*/ 99 h 99"/>
                <a:gd name="T26" fmla="*/ 10 w 23"/>
                <a:gd name="T27" fmla="*/ 99 h 99"/>
                <a:gd name="T28" fmla="*/ 9 w 23"/>
                <a:gd name="T29" fmla="*/ 99 h 99"/>
                <a:gd name="T30" fmla="*/ 6 w 23"/>
                <a:gd name="T31" fmla="*/ 99 h 99"/>
                <a:gd name="T32" fmla="*/ 4 w 23"/>
                <a:gd name="T33" fmla="*/ 93 h 99"/>
                <a:gd name="T34" fmla="*/ 1 w 23"/>
                <a:gd name="T35" fmla="*/ 84 h 99"/>
                <a:gd name="T36" fmla="*/ 1 w 23"/>
                <a:gd name="T37" fmla="*/ 72 h 99"/>
                <a:gd name="T38" fmla="*/ 4 w 23"/>
                <a:gd name="T39" fmla="*/ 60 h 99"/>
                <a:gd name="T40" fmla="*/ 4 w 23"/>
                <a:gd name="T41" fmla="*/ 48 h 99"/>
                <a:gd name="T42" fmla="*/ 4 w 23"/>
                <a:gd name="T43" fmla="*/ 40 h 99"/>
                <a:gd name="T44" fmla="*/ 2 w 23"/>
                <a:gd name="T45" fmla="*/ 34 h 99"/>
                <a:gd name="T46" fmla="*/ 1 w 23"/>
                <a:gd name="T47" fmla="*/ 25 h 99"/>
                <a:gd name="T48" fmla="*/ 0 w 23"/>
                <a:gd name="T49" fmla="*/ 16 h 99"/>
                <a:gd name="T50" fmla="*/ 0 w 23"/>
                <a:gd name="T51" fmla="*/ 13 h 99"/>
                <a:gd name="T52" fmla="*/ 0 w 23"/>
                <a:gd name="T53" fmla="*/ 12 h 99"/>
                <a:gd name="T54" fmla="*/ 2 w 23"/>
                <a:gd name="T55" fmla="*/ 10 h 99"/>
                <a:gd name="T56" fmla="*/ 5 w 23"/>
                <a:gd name="T57" fmla="*/ 9 h 99"/>
                <a:gd name="T58" fmla="*/ 8 w 23"/>
                <a:gd name="T59" fmla="*/ 6 h 99"/>
                <a:gd name="T60" fmla="*/ 10 w 23"/>
                <a:gd name="T61" fmla="*/ 5 h 99"/>
                <a:gd name="T62" fmla="*/ 14 w 23"/>
                <a:gd name="T63" fmla="*/ 2 h 99"/>
                <a:gd name="T64" fmla="*/ 17 w 23"/>
                <a:gd name="T65" fmla="*/ 1 h 99"/>
                <a:gd name="T66" fmla="*/ 18 w 23"/>
                <a:gd name="T67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" h="99">
                  <a:moveTo>
                    <a:pt x="18" y="0"/>
                  </a:moveTo>
                  <a:lnTo>
                    <a:pt x="19" y="2"/>
                  </a:lnTo>
                  <a:lnTo>
                    <a:pt x="19" y="9"/>
                  </a:lnTo>
                  <a:lnTo>
                    <a:pt x="21" y="19"/>
                  </a:lnTo>
                  <a:lnTo>
                    <a:pt x="22" y="27"/>
                  </a:lnTo>
                  <a:lnTo>
                    <a:pt x="23" y="34"/>
                  </a:lnTo>
                  <a:lnTo>
                    <a:pt x="23" y="44"/>
                  </a:lnTo>
                  <a:lnTo>
                    <a:pt x="22" y="56"/>
                  </a:lnTo>
                  <a:lnTo>
                    <a:pt x="21" y="68"/>
                  </a:lnTo>
                  <a:lnTo>
                    <a:pt x="18" y="82"/>
                  </a:lnTo>
                  <a:lnTo>
                    <a:pt x="14" y="94"/>
                  </a:lnTo>
                  <a:lnTo>
                    <a:pt x="13" y="97"/>
                  </a:lnTo>
                  <a:lnTo>
                    <a:pt x="12" y="99"/>
                  </a:lnTo>
                  <a:lnTo>
                    <a:pt x="10" y="99"/>
                  </a:lnTo>
                  <a:lnTo>
                    <a:pt x="9" y="99"/>
                  </a:lnTo>
                  <a:lnTo>
                    <a:pt x="6" y="99"/>
                  </a:lnTo>
                  <a:lnTo>
                    <a:pt x="4" y="93"/>
                  </a:lnTo>
                  <a:lnTo>
                    <a:pt x="1" y="84"/>
                  </a:lnTo>
                  <a:lnTo>
                    <a:pt x="1" y="72"/>
                  </a:lnTo>
                  <a:lnTo>
                    <a:pt x="4" y="60"/>
                  </a:lnTo>
                  <a:lnTo>
                    <a:pt x="4" y="48"/>
                  </a:lnTo>
                  <a:lnTo>
                    <a:pt x="4" y="40"/>
                  </a:lnTo>
                  <a:lnTo>
                    <a:pt x="2" y="34"/>
                  </a:lnTo>
                  <a:lnTo>
                    <a:pt x="1" y="25"/>
                  </a:lnTo>
                  <a:lnTo>
                    <a:pt x="0" y="16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2" y="10"/>
                  </a:lnTo>
                  <a:lnTo>
                    <a:pt x="5" y="9"/>
                  </a:lnTo>
                  <a:lnTo>
                    <a:pt x="8" y="6"/>
                  </a:lnTo>
                  <a:lnTo>
                    <a:pt x="10" y="5"/>
                  </a:lnTo>
                  <a:lnTo>
                    <a:pt x="14" y="2"/>
                  </a:lnTo>
                  <a:lnTo>
                    <a:pt x="17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F8D1BF"/>
            </a:solidFill>
            <a:ln w="0">
              <a:solidFill>
                <a:srgbClr val="F8D1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Freeform 26">
              <a:extLst>
                <a:ext uri="{FF2B5EF4-FFF2-40B4-BE49-F238E27FC236}">
                  <a16:creationId xmlns:a16="http://schemas.microsoft.com/office/drawing/2014/main" xmlns="" id="{3D333879-EBA4-45A6-88A1-5305D343022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172193" y="5077030"/>
              <a:ext cx="49544" cy="128504"/>
            </a:xfrm>
            <a:custGeom>
              <a:avLst/>
              <a:gdLst>
                <a:gd name="T0" fmla="*/ 32 w 32"/>
                <a:gd name="T1" fmla="*/ 0 h 83"/>
                <a:gd name="T2" fmla="*/ 32 w 32"/>
                <a:gd name="T3" fmla="*/ 2 h 83"/>
                <a:gd name="T4" fmla="*/ 32 w 32"/>
                <a:gd name="T5" fmla="*/ 10 h 83"/>
                <a:gd name="T6" fmla="*/ 32 w 32"/>
                <a:gd name="T7" fmla="*/ 19 h 83"/>
                <a:gd name="T8" fmla="*/ 32 w 32"/>
                <a:gd name="T9" fmla="*/ 28 h 83"/>
                <a:gd name="T10" fmla="*/ 32 w 32"/>
                <a:gd name="T11" fmla="*/ 35 h 83"/>
                <a:gd name="T12" fmla="*/ 30 w 32"/>
                <a:gd name="T13" fmla="*/ 41 h 83"/>
                <a:gd name="T14" fmla="*/ 26 w 32"/>
                <a:gd name="T15" fmla="*/ 51 h 83"/>
                <a:gd name="T16" fmla="*/ 22 w 32"/>
                <a:gd name="T17" fmla="*/ 58 h 83"/>
                <a:gd name="T18" fmla="*/ 19 w 32"/>
                <a:gd name="T19" fmla="*/ 65 h 83"/>
                <a:gd name="T20" fmla="*/ 18 w 32"/>
                <a:gd name="T21" fmla="*/ 69 h 83"/>
                <a:gd name="T22" fmla="*/ 15 w 32"/>
                <a:gd name="T23" fmla="*/ 73 h 83"/>
                <a:gd name="T24" fmla="*/ 13 w 32"/>
                <a:gd name="T25" fmla="*/ 75 h 83"/>
                <a:gd name="T26" fmla="*/ 12 w 32"/>
                <a:gd name="T27" fmla="*/ 78 h 83"/>
                <a:gd name="T28" fmla="*/ 10 w 32"/>
                <a:gd name="T29" fmla="*/ 81 h 83"/>
                <a:gd name="T30" fmla="*/ 9 w 32"/>
                <a:gd name="T31" fmla="*/ 82 h 83"/>
                <a:gd name="T32" fmla="*/ 8 w 32"/>
                <a:gd name="T33" fmla="*/ 83 h 83"/>
                <a:gd name="T34" fmla="*/ 6 w 32"/>
                <a:gd name="T35" fmla="*/ 82 h 83"/>
                <a:gd name="T36" fmla="*/ 4 w 32"/>
                <a:gd name="T37" fmla="*/ 81 h 83"/>
                <a:gd name="T38" fmla="*/ 2 w 32"/>
                <a:gd name="T39" fmla="*/ 79 h 83"/>
                <a:gd name="T40" fmla="*/ 1 w 32"/>
                <a:gd name="T41" fmla="*/ 77 h 83"/>
                <a:gd name="T42" fmla="*/ 0 w 32"/>
                <a:gd name="T43" fmla="*/ 73 h 83"/>
                <a:gd name="T44" fmla="*/ 1 w 32"/>
                <a:gd name="T45" fmla="*/ 69 h 83"/>
                <a:gd name="T46" fmla="*/ 2 w 32"/>
                <a:gd name="T47" fmla="*/ 64 h 83"/>
                <a:gd name="T48" fmla="*/ 4 w 32"/>
                <a:gd name="T49" fmla="*/ 60 h 83"/>
                <a:gd name="T50" fmla="*/ 5 w 32"/>
                <a:gd name="T51" fmla="*/ 57 h 83"/>
                <a:gd name="T52" fmla="*/ 6 w 32"/>
                <a:gd name="T53" fmla="*/ 54 h 83"/>
                <a:gd name="T54" fmla="*/ 6 w 32"/>
                <a:gd name="T55" fmla="*/ 53 h 83"/>
                <a:gd name="T56" fmla="*/ 8 w 32"/>
                <a:gd name="T57" fmla="*/ 52 h 83"/>
                <a:gd name="T58" fmla="*/ 8 w 32"/>
                <a:gd name="T59" fmla="*/ 49 h 83"/>
                <a:gd name="T60" fmla="*/ 9 w 32"/>
                <a:gd name="T61" fmla="*/ 47 h 83"/>
                <a:gd name="T62" fmla="*/ 10 w 32"/>
                <a:gd name="T63" fmla="*/ 43 h 83"/>
                <a:gd name="T64" fmla="*/ 12 w 32"/>
                <a:gd name="T65" fmla="*/ 39 h 83"/>
                <a:gd name="T66" fmla="*/ 13 w 32"/>
                <a:gd name="T67" fmla="*/ 35 h 83"/>
                <a:gd name="T68" fmla="*/ 13 w 32"/>
                <a:gd name="T69" fmla="*/ 32 h 83"/>
                <a:gd name="T70" fmla="*/ 14 w 32"/>
                <a:gd name="T71" fmla="*/ 26 h 83"/>
                <a:gd name="T72" fmla="*/ 14 w 32"/>
                <a:gd name="T73" fmla="*/ 18 h 83"/>
                <a:gd name="T74" fmla="*/ 13 w 32"/>
                <a:gd name="T75" fmla="*/ 11 h 83"/>
                <a:gd name="T76" fmla="*/ 12 w 32"/>
                <a:gd name="T77" fmla="*/ 9 h 83"/>
                <a:gd name="T78" fmla="*/ 13 w 32"/>
                <a:gd name="T79" fmla="*/ 7 h 83"/>
                <a:gd name="T80" fmla="*/ 14 w 32"/>
                <a:gd name="T81" fmla="*/ 7 h 83"/>
                <a:gd name="T82" fmla="*/ 17 w 32"/>
                <a:gd name="T83" fmla="*/ 6 h 83"/>
                <a:gd name="T84" fmla="*/ 21 w 32"/>
                <a:gd name="T85" fmla="*/ 3 h 83"/>
                <a:gd name="T86" fmla="*/ 23 w 32"/>
                <a:gd name="T87" fmla="*/ 2 h 83"/>
                <a:gd name="T88" fmla="*/ 29 w 32"/>
                <a:gd name="T89" fmla="*/ 1 h 83"/>
                <a:gd name="T90" fmla="*/ 32 w 32"/>
                <a:gd name="T91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2" h="83">
                  <a:moveTo>
                    <a:pt x="32" y="0"/>
                  </a:moveTo>
                  <a:lnTo>
                    <a:pt x="32" y="2"/>
                  </a:lnTo>
                  <a:lnTo>
                    <a:pt x="32" y="10"/>
                  </a:lnTo>
                  <a:lnTo>
                    <a:pt x="32" y="19"/>
                  </a:lnTo>
                  <a:lnTo>
                    <a:pt x="32" y="28"/>
                  </a:lnTo>
                  <a:lnTo>
                    <a:pt x="32" y="35"/>
                  </a:lnTo>
                  <a:lnTo>
                    <a:pt x="30" y="41"/>
                  </a:lnTo>
                  <a:lnTo>
                    <a:pt x="26" y="51"/>
                  </a:lnTo>
                  <a:lnTo>
                    <a:pt x="22" y="58"/>
                  </a:lnTo>
                  <a:lnTo>
                    <a:pt x="19" y="65"/>
                  </a:lnTo>
                  <a:lnTo>
                    <a:pt x="18" y="69"/>
                  </a:lnTo>
                  <a:lnTo>
                    <a:pt x="15" y="73"/>
                  </a:lnTo>
                  <a:lnTo>
                    <a:pt x="13" y="75"/>
                  </a:lnTo>
                  <a:lnTo>
                    <a:pt x="12" y="78"/>
                  </a:lnTo>
                  <a:lnTo>
                    <a:pt x="10" y="81"/>
                  </a:lnTo>
                  <a:lnTo>
                    <a:pt x="9" y="82"/>
                  </a:lnTo>
                  <a:lnTo>
                    <a:pt x="8" y="83"/>
                  </a:lnTo>
                  <a:lnTo>
                    <a:pt x="6" y="82"/>
                  </a:lnTo>
                  <a:lnTo>
                    <a:pt x="4" y="81"/>
                  </a:lnTo>
                  <a:lnTo>
                    <a:pt x="2" y="79"/>
                  </a:lnTo>
                  <a:lnTo>
                    <a:pt x="1" y="77"/>
                  </a:lnTo>
                  <a:lnTo>
                    <a:pt x="0" y="73"/>
                  </a:lnTo>
                  <a:lnTo>
                    <a:pt x="1" y="69"/>
                  </a:lnTo>
                  <a:lnTo>
                    <a:pt x="2" y="64"/>
                  </a:lnTo>
                  <a:lnTo>
                    <a:pt x="4" y="60"/>
                  </a:lnTo>
                  <a:lnTo>
                    <a:pt x="5" y="57"/>
                  </a:lnTo>
                  <a:lnTo>
                    <a:pt x="6" y="54"/>
                  </a:lnTo>
                  <a:lnTo>
                    <a:pt x="6" y="53"/>
                  </a:lnTo>
                  <a:lnTo>
                    <a:pt x="8" y="52"/>
                  </a:lnTo>
                  <a:lnTo>
                    <a:pt x="8" y="49"/>
                  </a:lnTo>
                  <a:lnTo>
                    <a:pt x="9" y="47"/>
                  </a:lnTo>
                  <a:lnTo>
                    <a:pt x="10" y="43"/>
                  </a:lnTo>
                  <a:lnTo>
                    <a:pt x="12" y="39"/>
                  </a:lnTo>
                  <a:lnTo>
                    <a:pt x="13" y="35"/>
                  </a:lnTo>
                  <a:lnTo>
                    <a:pt x="13" y="32"/>
                  </a:lnTo>
                  <a:lnTo>
                    <a:pt x="14" y="26"/>
                  </a:lnTo>
                  <a:lnTo>
                    <a:pt x="14" y="18"/>
                  </a:lnTo>
                  <a:lnTo>
                    <a:pt x="13" y="11"/>
                  </a:lnTo>
                  <a:lnTo>
                    <a:pt x="12" y="9"/>
                  </a:lnTo>
                  <a:lnTo>
                    <a:pt x="13" y="7"/>
                  </a:lnTo>
                  <a:lnTo>
                    <a:pt x="14" y="7"/>
                  </a:lnTo>
                  <a:lnTo>
                    <a:pt x="17" y="6"/>
                  </a:lnTo>
                  <a:lnTo>
                    <a:pt x="21" y="3"/>
                  </a:lnTo>
                  <a:lnTo>
                    <a:pt x="23" y="2"/>
                  </a:lnTo>
                  <a:lnTo>
                    <a:pt x="29" y="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F8D1BF"/>
            </a:solidFill>
            <a:ln w="0">
              <a:solidFill>
                <a:srgbClr val="F8D1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3" name="Freeform 27">
              <a:extLst>
                <a:ext uri="{FF2B5EF4-FFF2-40B4-BE49-F238E27FC236}">
                  <a16:creationId xmlns:a16="http://schemas.microsoft.com/office/drawing/2014/main" xmlns="" id="{38CB3209-92FC-4619-8C64-2DF9A187648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201609" y="5080127"/>
              <a:ext cx="78961" cy="85154"/>
            </a:xfrm>
            <a:custGeom>
              <a:avLst/>
              <a:gdLst>
                <a:gd name="T0" fmla="*/ 42 w 51"/>
                <a:gd name="T1" fmla="*/ 0 h 55"/>
                <a:gd name="T2" fmla="*/ 46 w 51"/>
                <a:gd name="T3" fmla="*/ 0 h 55"/>
                <a:gd name="T4" fmla="*/ 48 w 51"/>
                <a:gd name="T5" fmla="*/ 3 h 55"/>
                <a:gd name="T6" fmla="*/ 51 w 51"/>
                <a:gd name="T7" fmla="*/ 4 h 55"/>
                <a:gd name="T8" fmla="*/ 51 w 51"/>
                <a:gd name="T9" fmla="*/ 5 h 55"/>
                <a:gd name="T10" fmla="*/ 50 w 51"/>
                <a:gd name="T11" fmla="*/ 7 h 55"/>
                <a:gd name="T12" fmla="*/ 50 w 51"/>
                <a:gd name="T13" fmla="*/ 9 h 55"/>
                <a:gd name="T14" fmla="*/ 48 w 51"/>
                <a:gd name="T15" fmla="*/ 13 h 55"/>
                <a:gd name="T16" fmla="*/ 47 w 51"/>
                <a:gd name="T17" fmla="*/ 17 h 55"/>
                <a:gd name="T18" fmla="*/ 46 w 51"/>
                <a:gd name="T19" fmla="*/ 20 h 55"/>
                <a:gd name="T20" fmla="*/ 44 w 51"/>
                <a:gd name="T21" fmla="*/ 24 h 55"/>
                <a:gd name="T22" fmla="*/ 42 w 51"/>
                <a:gd name="T23" fmla="*/ 29 h 55"/>
                <a:gd name="T24" fmla="*/ 40 w 51"/>
                <a:gd name="T25" fmla="*/ 33 h 55"/>
                <a:gd name="T26" fmla="*/ 38 w 51"/>
                <a:gd name="T27" fmla="*/ 35 h 55"/>
                <a:gd name="T28" fmla="*/ 35 w 51"/>
                <a:gd name="T29" fmla="*/ 38 h 55"/>
                <a:gd name="T30" fmla="*/ 32 w 51"/>
                <a:gd name="T31" fmla="*/ 39 h 55"/>
                <a:gd name="T32" fmla="*/ 27 w 51"/>
                <a:gd name="T33" fmla="*/ 41 h 55"/>
                <a:gd name="T34" fmla="*/ 22 w 51"/>
                <a:gd name="T35" fmla="*/ 43 h 55"/>
                <a:gd name="T36" fmla="*/ 18 w 51"/>
                <a:gd name="T37" fmla="*/ 45 h 55"/>
                <a:gd name="T38" fmla="*/ 15 w 51"/>
                <a:gd name="T39" fmla="*/ 46 h 55"/>
                <a:gd name="T40" fmla="*/ 13 w 51"/>
                <a:gd name="T41" fmla="*/ 49 h 55"/>
                <a:gd name="T42" fmla="*/ 10 w 51"/>
                <a:gd name="T43" fmla="*/ 51 h 55"/>
                <a:gd name="T44" fmla="*/ 8 w 51"/>
                <a:gd name="T45" fmla="*/ 54 h 55"/>
                <a:gd name="T46" fmla="*/ 6 w 51"/>
                <a:gd name="T47" fmla="*/ 55 h 55"/>
                <a:gd name="T48" fmla="*/ 4 w 51"/>
                <a:gd name="T49" fmla="*/ 55 h 55"/>
                <a:gd name="T50" fmla="*/ 2 w 51"/>
                <a:gd name="T51" fmla="*/ 55 h 55"/>
                <a:gd name="T52" fmla="*/ 1 w 51"/>
                <a:gd name="T53" fmla="*/ 52 h 55"/>
                <a:gd name="T54" fmla="*/ 0 w 51"/>
                <a:gd name="T55" fmla="*/ 50 h 55"/>
                <a:gd name="T56" fmla="*/ 0 w 51"/>
                <a:gd name="T57" fmla="*/ 46 h 55"/>
                <a:gd name="T58" fmla="*/ 2 w 51"/>
                <a:gd name="T59" fmla="*/ 42 h 55"/>
                <a:gd name="T60" fmla="*/ 5 w 51"/>
                <a:gd name="T61" fmla="*/ 38 h 55"/>
                <a:gd name="T62" fmla="*/ 9 w 51"/>
                <a:gd name="T63" fmla="*/ 35 h 55"/>
                <a:gd name="T64" fmla="*/ 12 w 51"/>
                <a:gd name="T65" fmla="*/ 34 h 55"/>
                <a:gd name="T66" fmla="*/ 14 w 51"/>
                <a:gd name="T67" fmla="*/ 33 h 55"/>
                <a:gd name="T68" fmla="*/ 15 w 51"/>
                <a:gd name="T69" fmla="*/ 32 h 55"/>
                <a:gd name="T70" fmla="*/ 18 w 51"/>
                <a:gd name="T71" fmla="*/ 30 h 55"/>
                <a:gd name="T72" fmla="*/ 22 w 51"/>
                <a:gd name="T73" fmla="*/ 29 h 55"/>
                <a:gd name="T74" fmla="*/ 25 w 51"/>
                <a:gd name="T75" fmla="*/ 26 h 55"/>
                <a:gd name="T76" fmla="*/ 27 w 51"/>
                <a:gd name="T77" fmla="*/ 24 h 55"/>
                <a:gd name="T78" fmla="*/ 29 w 51"/>
                <a:gd name="T79" fmla="*/ 17 h 55"/>
                <a:gd name="T80" fmla="*/ 31 w 51"/>
                <a:gd name="T81" fmla="*/ 9 h 55"/>
                <a:gd name="T82" fmla="*/ 34 w 51"/>
                <a:gd name="T83" fmla="*/ 3 h 55"/>
                <a:gd name="T84" fmla="*/ 35 w 51"/>
                <a:gd name="T85" fmla="*/ 0 h 55"/>
                <a:gd name="T86" fmla="*/ 38 w 51"/>
                <a:gd name="T87" fmla="*/ 0 h 55"/>
                <a:gd name="T88" fmla="*/ 42 w 51"/>
                <a:gd name="T8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1" h="55">
                  <a:moveTo>
                    <a:pt x="42" y="0"/>
                  </a:moveTo>
                  <a:lnTo>
                    <a:pt x="46" y="0"/>
                  </a:lnTo>
                  <a:lnTo>
                    <a:pt x="48" y="3"/>
                  </a:lnTo>
                  <a:lnTo>
                    <a:pt x="51" y="4"/>
                  </a:lnTo>
                  <a:lnTo>
                    <a:pt x="51" y="5"/>
                  </a:lnTo>
                  <a:lnTo>
                    <a:pt x="50" y="7"/>
                  </a:lnTo>
                  <a:lnTo>
                    <a:pt x="50" y="9"/>
                  </a:lnTo>
                  <a:lnTo>
                    <a:pt x="48" y="13"/>
                  </a:lnTo>
                  <a:lnTo>
                    <a:pt x="47" y="17"/>
                  </a:lnTo>
                  <a:lnTo>
                    <a:pt x="46" y="20"/>
                  </a:lnTo>
                  <a:lnTo>
                    <a:pt x="44" y="24"/>
                  </a:lnTo>
                  <a:lnTo>
                    <a:pt x="42" y="29"/>
                  </a:lnTo>
                  <a:lnTo>
                    <a:pt x="40" y="33"/>
                  </a:lnTo>
                  <a:lnTo>
                    <a:pt x="38" y="35"/>
                  </a:lnTo>
                  <a:lnTo>
                    <a:pt x="35" y="38"/>
                  </a:lnTo>
                  <a:lnTo>
                    <a:pt x="32" y="39"/>
                  </a:lnTo>
                  <a:lnTo>
                    <a:pt x="27" y="41"/>
                  </a:lnTo>
                  <a:lnTo>
                    <a:pt x="22" y="43"/>
                  </a:lnTo>
                  <a:lnTo>
                    <a:pt x="18" y="45"/>
                  </a:lnTo>
                  <a:lnTo>
                    <a:pt x="15" y="46"/>
                  </a:lnTo>
                  <a:lnTo>
                    <a:pt x="13" y="49"/>
                  </a:lnTo>
                  <a:lnTo>
                    <a:pt x="10" y="51"/>
                  </a:lnTo>
                  <a:lnTo>
                    <a:pt x="8" y="54"/>
                  </a:lnTo>
                  <a:lnTo>
                    <a:pt x="6" y="55"/>
                  </a:lnTo>
                  <a:lnTo>
                    <a:pt x="4" y="55"/>
                  </a:lnTo>
                  <a:lnTo>
                    <a:pt x="2" y="55"/>
                  </a:lnTo>
                  <a:lnTo>
                    <a:pt x="1" y="52"/>
                  </a:lnTo>
                  <a:lnTo>
                    <a:pt x="0" y="50"/>
                  </a:lnTo>
                  <a:lnTo>
                    <a:pt x="0" y="46"/>
                  </a:lnTo>
                  <a:lnTo>
                    <a:pt x="2" y="42"/>
                  </a:lnTo>
                  <a:lnTo>
                    <a:pt x="5" y="38"/>
                  </a:lnTo>
                  <a:lnTo>
                    <a:pt x="9" y="35"/>
                  </a:lnTo>
                  <a:lnTo>
                    <a:pt x="12" y="34"/>
                  </a:lnTo>
                  <a:lnTo>
                    <a:pt x="14" y="33"/>
                  </a:lnTo>
                  <a:lnTo>
                    <a:pt x="15" y="32"/>
                  </a:lnTo>
                  <a:lnTo>
                    <a:pt x="18" y="30"/>
                  </a:lnTo>
                  <a:lnTo>
                    <a:pt x="22" y="29"/>
                  </a:lnTo>
                  <a:lnTo>
                    <a:pt x="25" y="26"/>
                  </a:lnTo>
                  <a:lnTo>
                    <a:pt x="27" y="24"/>
                  </a:lnTo>
                  <a:lnTo>
                    <a:pt x="29" y="17"/>
                  </a:lnTo>
                  <a:lnTo>
                    <a:pt x="31" y="9"/>
                  </a:lnTo>
                  <a:lnTo>
                    <a:pt x="34" y="3"/>
                  </a:lnTo>
                  <a:lnTo>
                    <a:pt x="35" y="0"/>
                  </a:lnTo>
                  <a:lnTo>
                    <a:pt x="38" y="0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F8D1BF"/>
            </a:solidFill>
            <a:ln w="0">
              <a:solidFill>
                <a:srgbClr val="F8D1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4" name="Freeform 28">
              <a:extLst>
                <a:ext uri="{FF2B5EF4-FFF2-40B4-BE49-F238E27FC236}">
                  <a16:creationId xmlns:a16="http://schemas.microsoft.com/office/drawing/2014/main" xmlns="" id="{1D71C4A5-7050-42A2-A17C-5C83F0DF08A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045077" y="4010295"/>
              <a:ext cx="298810" cy="452085"/>
            </a:xfrm>
            <a:custGeom>
              <a:avLst/>
              <a:gdLst>
                <a:gd name="T0" fmla="*/ 159 w 193"/>
                <a:gd name="T1" fmla="*/ 0 h 292"/>
                <a:gd name="T2" fmla="*/ 171 w 193"/>
                <a:gd name="T3" fmla="*/ 3 h 292"/>
                <a:gd name="T4" fmla="*/ 182 w 193"/>
                <a:gd name="T5" fmla="*/ 8 h 292"/>
                <a:gd name="T6" fmla="*/ 189 w 193"/>
                <a:gd name="T7" fmla="*/ 18 h 292"/>
                <a:gd name="T8" fmla="*/ 193 w 193"/>
                <a:gd name="T9" fmla="*/ 31 h 292"/>
                <a:gd name="T10" fmla="*/ 192 w 193"/>
                <a:gd name="T11" fmla="*/ 44 h 292"/>
                <a:gd name="T12" fmla="*/ 189 w 193"/>
                <a:gd name="T13" fmla="*/ 55 h 292"/>
                <a:gd name="T14" fmla="*/ 183 w 193"/>
                <a:gd name="T15" fmla="*/ 71 h 292"/>
                <a:gd name="T16" fmla="*/ 175 w 193"/>
                <a:gd name="T17" fmla="*/ 90 h 292"/>
                <a:gd name="T18" fmla="*/ 165 w 193"/>
                <a:gd name="T19" fmla="*/ 114 h 292"/>
                <a:gd name="T20" fmla="*/ 154 w 193"/>
                <a:gd name="T21" fmla="*/ 137 h 292"/>
                <a:gd name="T22" fmla="*/ 142 w 193"/>
                <a:gd name="T23" fmla="*/ 164 h 292"/>
                <a:gd name="T24" fmla="*/ 130 w 193"/>
                <a:gd name="T25" fmla="*/ 187 h 292"/>
                <a:gd name="T26" fmla="*/ 121 w 193"/>
                <a:gd name="T27" fmla="*/ 211 h 292"/>
                <a:gd name="T28" fmla="*/ 108 w 193"/>
                <a:gd name="T29" fmla="*/ 236 h 292"/>
                <a:gd name="T30" fmla="*/ 99 w 193"/>
                <a:gd name="T31" fmla="*/ 255 h 292"/>
                <a:gd name="T32" fmla="*/ 91 w 193"/>
                <a:gd name="T33" fmla="*/ 268 h 292"/>
                <a:gd name="T34" fmla="*/ 85 w 193"/>
                <a:gd name="T35" fmla="*/ 277 h 292"/>
                <a:gd name="T36" fmla="*/ 82 w 193"/>
                <a:gd name="T37" fmla="*/ 281 h 292"/>
                <a:gd name="T38" fmla="*/ 81 w 193"/>
                <a:gd name="T39" fmla="*/ 283 h 292"/>
                <a:gd name="T40" fmla="*/ 64 w 193"/>
                <a:gd name="T41" fmla="*/ 291 h 292"/>
                <a:gd name="T42" fmla="*/ 48 w 193"/>
                <a:gd name="T43" fmla="*/ 292 h 292"/>
                <a:gd name="T44" fmla="*/ 32 w 193"/>
                <a:gd name="T45" fmla="*/ 288 h 292"/>
                <a:gd name="T46" fmla="*/ 19 w 193"/>
                <a:gd name="T47" fmla="*/ 280 h 292"/>
                <a:gd name="T48" fmla="*/ 9 w 193"/>
                <a:gd name="T49" fmla="*/ 267 h 292"/>
                <a:gd name="T50" fmla="*/ 2 w 193"/>
                <a:gd name="T51" fmla="*/ 251 h 292"/>
                <a:gd name="T52" fmla="*/ 0 w 193"/>
                <a:gd name="T53" fmla="*/ 234 h 292"/>
                <a:gd name="T54" fmla="*/ 3 w 193"/>
                <a:gd name="T55" fmla="*/ 213 h 292"/>
                <a:gd name="T56" fmla="*/ 10 w 193"/>
                <a:gd name="T57" fmla="*/ 195 h 292"/>
                <a:gd name="T58" fmla="*/ 17 w 193"/>
                <a:gd name="T59" fmla="*/ 182 h 292"/>
                <a:gd name="T60" fmla="*/ 22 w 193"/>
                <a:gd name="T61" fmla="*/ 171 h 292"/>
                <a:gd name="T62" fmla="*/ 30 w 193"/>
                <a:gd name="T63" fmla="*/ 161 h 292"/>
                <a:gd name="T64" fmla="*/ 40 w 193"/>
                <a:gd name="T65" fmla="*/ 148 h 292"/>
                <a:gd name="T66" fmla="*/ 53 w 193"/>
                <a:gd name="T67" fmla="*/ 132 h 292"/>
                <a:gd name="T68" fmla="*/ 68 w 193"/>
                <a:gd name="T69" fmla="*/ 114 h 292"/>
                <a:gd name="T70" fmla="*/ 82 w 193"/>
                <a:gd name="T71" fmla="*/ 93 h 292"/>
                <a:gd name="T72" fmla="*/ 96 w 193"/>
                <a:gd name="T73" fmla="*/ 72 h 292"/>
                <a:gd name="T74" fmla="*/ 108 w 193"/>
                <a:gd name="T75" fmla="*/ 52 h 292"/>
                <a:gd name="T76" fmla="*/ 119 w 193"/>
                <a:gd name="T77" fmla="*/ 35 h 292"/>
                <a:gd name="T78" fmla="*/ 127 w 193"/>
                <a:gd name="T79" fmla="*/ 22 h 292"/>
                <a:gd name="T80" fmla="*/ 137 w 193"/>
                <a:gd name="T81" fmla="*/ 9 h 292"/>
                <a:gd name="T82" fmla="*/ 149 w 193"/>
                <a:gd name="T83" fmla="*/ 1 h 292"/>
                <a:gd name="T84" fmla="*/ 159 w 193"/>
                <a:gd name="T85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93" h="292">
                  <a:moveTo>
                    <a:pt x="159" y="0"/>
                  </a:moveTo>
                  <a:lnTo>
                    <a:pt x="171" y="3"/>
                  </a:lnTo>
                  <a:lnTo>
                    <a:pt x="182" y="8"/>
                  </a:lnTo>
                  <a:lnTo>
                    <a:pt x="189" y="18"/>
                  </a:lnTo>
                  <a:lnTo>
                    <a:pt x="193" y="31"/>
                  </a:lnTo>
                  <a:lnTo>
                    <a:pt x="192" y="44"/>
                  </a:lnTo>
                  <a:lnTo>
                    <a:pt x="189" y="55"/>
                  </a:lnTo>
                  <a:lnTo>
                    <a:pt x="183" y="71"/>
                  </a:lnTo>
                  <a:lnTo>
                    <a:pt x="175" y="90"/>
                  </a:lnTo>
                  <a:lnTo>
                    <a:pt x="165" y="114"/>
                  </a:lnTo>
                  <a:lnTo>
                    <a:pt x="154" y="137"/>
                  </a:lnTo>
                  <a:lnTo>
                    <a:pt x="142" y="164"/>
                  </a:lnTo>
                  <a:lnTo>
                    <a:pt x="130" y="187"/>
                  </a:lnTo>
                  <a:lnTo>
                    <a:pt x="121" y="211"/>
                  </a:lnTo>
                  <a:lnTo>
                    <a:pt x="108" y="236"/>
                  </a:lnTo>
                  <a:lnTo>
                    <a:pt x="99" y="255"/>
                  </a:lnTo>
                  <a:lnTo>
                    <a:pt x="91" y="268"/>
                  </a:lnTo>
                  <a:lnTo>
                    <a:pt x="85" y="277"/>
                  </a:lnTo>
                  <a:lnTo>
                    <a:pt x="82" y="281"/>
                  </a:lnTo>
                  <a:lnTo>
                    <a:pt x="81" y="283"/>
                  </a:lnTo>
                  <a:lnTo>
                    <a:pt x="64" y="291"/>
                  </a:lnTo>
                  <a:lnTo>
                    <a:pt x="48" y="292"/>
                  </a:lnTo>
                  <a:lnTo>
                    <a:pt x="32" y="288"/>
                  </a:lnTo>
                  <a:lnTo>
                    <a:pt x="19" y="280"/>
                  </a:lnTo>
                  <a:lnTo>
                    <a:pt x="9" y="267"/>
                  </a:lnTo>
                  <a:lnTo>
                    <a:pt x="2" y="251"/>
                  </a:lnTo>
                  <a:lnTo>
                    <a:pt x="0" y="234"/>
                  </a:lnTo>
                  <a:lnTo>
                    <a:pt x="3" y="213"/>
                  </a:lnTo>
                  <a:lnTo>
                    <a:pt x="10" y="195"/>
                  </a:lnTo>
                  <a:lnTo>
                    <a:pt x="17" y="182"/>
                  </a:lnTo>
                  <a:lnTo>
                    <a:pt x="22" y="171"/>
                  </a:lnTo>
                  <a:lnTo>
                    <a:pt x="30" y="161"/>
                  </a:lnTo>
                  <a:lnTo>
                    <a:pt x="40" y="148"/>
                  </a:lnTo>
                  <a:lnTo>
                    <a:pt x="53" y="132"/>
                  </a:lnTo>
                  <a:lnTo>
                    <a:pt x="68" y="114"/>
                  </a:lnTo>
                  <a:lnTo>
                    <a:pt x="82" y="93"/>
                  </a:lnTo>
                  <a:lnTo>
                    <a:pt x="96" y="72"/>
                  </a:lnTo>
                  <a:lnTo>
                    <a:pt x="108" y="52"/>
                  </a:lnTo>
                  <a:lnTo>
                    <a:pt x="119" y="35"/>
                  </a:lnTo>
                  <a:lnTo>
                    <a:pt x="127" y="22"/>
                  </a:lnTo>
                  <a:lnTo>
                    <a:pt x="137" y="9"/>
                  </a:lnTo>
                  <a:lnTo>
                    <a:pt x="149" y="1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F8D1BF"/>
            </a:solidFill>
            <a:ln w="0">
              <a:solidFill>
                <a:srgbClr val="F8D1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5" name="Freeform 29">
              <a:extLst>
                <a:ext uri="{FF2B5EF4-FFF2-40B4-BE49-F238E27FC236}">
                  <a16:creationId xmlns:a16="http://schemas.microsoft.com/office/drawing/2014/main" xmlns="" id="{6C4E7B1F-77BE-4642-B7BD-43327ECD16E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961472" y="3886436"/>
              <a:ext cx="178048" cy="216753"/>
            </a:xfrm>
            <a:custGeom>
              <a:avLst/>
              <a:gdLst>
                <a:gd name="T0" fmla="*/ 46 w 115"/>
                <a:gd name="T1" fmla="*/ 0 h 140"/>
                <a:gd name="T2" fmla="*/ 60 w 115"/>
                <a:gd name="T3" fmla="*/ 1 h 140"/>
                <a:gd name="T4" fmla="*/ 76 w 115"/>
                <a:gd name="T5" fmla="*/ 4 h 140"/>
                <a:gd name="T6" fmla="*/ 90 w 115"/>
                <a:gd name="T7" fmla="*/ 8 h 140"/>
                <a:gd name="T8" fmla="*/ 103 w 115"/>
                <a:gd name="T9" fmla="*/ 13 h 140"/>
                <a:gd name="T10" fmla="*/ 111 w 115"/>
                <a:gd name="T11" fmla="*/ 18 h 140"/>
                <a:gd name="T12" fmla="*/ 114 w 115"/>
                <a:gd name="T13" fmla="*/ 22 h 140"/>
                <a:gd name="T14" fmla="*/ 115 w 115"/>
                <a:gd name="T15" fmla="*/ 25 h 140"/>
                <a:gd name="T16" fmla="*/ 114 w 115"/>
                <a:gd name="T17" fmla="*/ 29 h 140"/>
                <a:gd name="T18" fmla="*/ 110 w 115"/>
                <a:gd name="T19" fmla="*/ 35 h 140"/>
                <a:gd name="T20" fmla="*/ 106 w 115"/>
                <a:gd name="T21" fmla="*/ 45 h 140"/>
                <a:gd name="T22" fmla="*/ 102 w 115"/>
                <a:gd name="T23" fmla="*/ 56 h 140"/>
                <a:gd name="T24" fmla="*/ 101 w 115"/>
                <a:gd name="T25" fmla="*/ 64 h 140"/>
                <a:gd name="T26" fmla="*/ 99 w 115"/>
                <a:gd name="T27" fmla="*/ 72 h 140"/>
                <a:gd name="T28" fmla="*/ 98 w 115"/>
                <a:gd name="T29" fmla="*/ 79 h 140"/>
                <a:gd name="T30" fmla="*/ 94 w 115"/>
                <a:gd name="T31" fmla="*/ 88 h 140"/>
                <a:gd name="T32" fmla="*/ 86 w 115"/>
                <a:gd name="T33" fmla="*/ 101 h 140"/>
                <a:gd name="T34" fmla="*/ 73 w 115"/>
                <a:gd name="T35" fmla="*/ 117 h 140"/>
                <a:gd name="T36" fmla="*/ 63 w 115"/>
                <a:gd name="T37" fmla="*/ 126 h 140"/>
                <a:gd name="T38" fmla="*/ 55 w 115"/>
                <a:gd name="T39" fmla="*/ 132 h 140"/>
                <a:gd name="T40" fmla="*/ 52 w 115"/>
                <a:gd name="T41" fmla="*/ 134 h 140"/>
                <a:gd name="T42" fmla="*/ 44 w 115"/>
                <a:gd name="T43" fmla="*/ 139 h 140"/>
                <a:gd name="T44" fmla="*/ 33 w 115"/>
                <a:gd name="T45" fmla="*/ 140 h 140"/>
                <a:gd name="T46" fmla="*/ 21 w 115"/>
                <a:gd name="T47" fmla="*/ 139 h 140"/>
                <a:gd name="T48" fmla="*/ 10 w 115"/>
                <a:gd name="T49" fmla="*/ 131 h 140"/>
                <a:gd name="T50" fmla="*/ 2 w 115"/>
                <a:gd name="T51" fmla="*/ 118 h 140"/>
                <a:gd name="T52" fmla="*/ 0 w 115"/>
                <a:gd name="T53" fmla="*/ 105 h 140"/>
                <a:gd name="T54" fmla="*/ 0 w 115"/>
                <a:gd name="T55" fmla="*/ 94 h 140"/>
                <a:gd name="T56" fmla="*/ 1 w 115"/>
                <a:gd name="T57" fmla="*/ 80 h 140"/>
                <a:gd name="T58" fmla="*/ 5 w 115"/>
                <a:gd name="T59" fmla="*/ 64 h 140"/>
                <a:gd name="T60" fmla="*/ 9 w 115"/>
                <a:gd name="T61" fmla="*/ 51 h 140"/>
                <a:gd name="T62" fmla="*/ 14 w 115"/>
                <a:gd name="T63" fmla="*/ 38 h 140"/>
                <a:gd name="T64" fmla="*/ 19 w 115"/>
                <a:gd name="T65" fmla="*/ 24 h 140"/>
                <a:gd name="T66" fmla="*/ 25 w 115"/>
                <a:gd name="T67" fmla="*/ 11 h 140"/>
                <a:gd name="T68" fmla="*/ 29 w 115"/>
                <a:gd name="T69" fmla="*/ 3 h 140"/>
                <a:gd name="T70" fmla="*/ 35 w 115"/>
                <a:gd name="T71" fmla="*/ 0 h 140"/>
                <a:gd name="T72" fmla="*/ 46 w 115"/>
                <a:gd name="T73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140">
                  <a:moveTo>
                    <a:pt x="46" y="0"/>
                  </a:moveTo>
                  <a:lnTo>
                    <a:pt x="60" y="1"/>
                  </a:lnTo>
                  <a:lnTo>
                    <a:pt x="76" y="4"/>
                  </a:lnTo>
                  <a:lnTo>
                    <a:pt x="90" y="8"/>
                  </a:lnTo>
                  <a:lnTo>
                    <a:pt x="103" y="13"/>
                  </a:lnTo>
                  <a:lnTo>
                    <a:pt x="111" y="18"/>
                  </a:lnTo>
                  <a:lnTo>
                    <a:pt x="114" y="22"/>
                  </a:lnTo>
                  <a:lnTo>
                    <a:pt x="115" y="25"/>
                  </a:lnTo>
                  <a:lnTo>
                    <a:pt x="114" y="29"/>
                  </a:lnTo>
                  <a:lnTo>
                    <a:pt x="110" y="35"/>
                  </a:lnTo>
                  <a:lnTo>
                    <a:pt x="106" y="45"/>
                  </a:lnTo>
                  <a:lnTo>
                    <a:pt x="102" y="56"/>
                  </a:lnTo>
                  <a:lnTo>
                    <a:pt x="101" y="64"/>
                  </a:lnTo>
                  <a:lnTo>
                    <a:pt x="99" y="72"/>
                  </a:lnTo>
                  <a:lnTo>
                    <a:pt x="98" y="79"/>
                  </a:lnTo>
                  <a:lnTo>
                    <a:pt x="94" y="88"/>
                  </a:lnTo>
                  <a:lnTo>
                    <a:pt x="86" y="101"/>
                  </a:lnTo>
                  <a:lnTo>
                    <a:pt x="73" y="117"/>
                  </a:lnTo>
                  <a:lnTo>
                    <a:pt x="63" y="126"/>
                  </a:lnTo>
                  <a:lnTo>
                    <a:pt x="55" y="132"/>
                  </a:lnTo>
                  <a:lnTo>
                    <a:pt x="52" y="134"/>
                  </a:lnTo>
                  <a:lnTo>
                    <a:pt x="44" y="139"/>
                  </a:lnTo>
                  <a:lnTo>
                    <a:pt x="33" y="140"/>
                  </a:lnTo>
                  <a:lnTo>
                    <a:pt x="21" y="139"/>
                  </a:lnTo>
                  <a:lnTo>
                    <a:pt x="10" y="131"/>
                  </a:lnTo>
                  <a:lnTo>
                    <a:pt x="2" y="118"/>
                  </a:lnTo>
                  <a:lnTo>
                    <a:pt x="0" y="105"/>
                  </a:lnTo>
                  <a:lnTo>
                    <a:pt x="0" y="94"/>
                  </a:lnTo>
                  <a:lnTo>
                    <a:pt x="1" y="80"/>
                  </a:lnTo>
                  <a:lnTo>
                    <a:pt x="5" y="64"/>
                  </a:lnTo>
                  <a:lnTo>
                    <a:pt x="9" y="51"/>
                  </a:lnTo>
                  <a:lnTo>
                    <a:pt x="14" y="38"/>
                  </a:lnTo>
                  <a:lnTo>
                    <a:pt x="19" y="24"/>
                  </a:lnTo>
                  <a:lnTo>
                    <a:pt x="25" y="11"/>
                  </a:lnTo>
                  <a:lnTo>
                    <a:pt x="29" y="3"/>
                  </a:lnTo>
                  <a:lnTo>
                    <a:pt x="35" y="0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F8D1BF"/>
            </a:solidFill>
            <a:ln w="0">
              <a:solidFill>
                <a:srgbClr val="F8D1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6" name="Freeform 30">
              <a:extLst>
                <a:ext uri="{FF2B5EF4-FFF2-40B4-BE49-F238E27FC236}">
                  <a16:creationId xmlns:a16="http://schemas.microsoft.com/office/drawing/2014/main" xmlns="" id="{7ED256FD-03BC-47E7-9AFB-FA85789C948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998630" y="3762577"/>
              <a:ext cx="102184" cy="142438"/>
            </a:xfrm>
            <a:custGeom>
              <a:avLst/>
              <a:gdLst>
                <a:gd name="T0" fmla="*/ 61 w 66"/>
                <a:gd name="T1" fmla="*/ 0 h 92"/>
                <a:gd name="T2" fmla="*/ 64 w 66"/>
                <a:gd name="T3" fmla="*/ 3 h 92"/>
                <a:gd name="T4" fmla="*/ 66 w 66"/>
                <a:gd name="T5" fmla="*/ 11 h 92"/>
                <a:gd name="T6" fmla="*/ 65 w 66"/>
                <a:gd name="T7" fmla="*/ 21 h 92"/>
                <a:gd name="T8" fmla="*/ 60 w 66"/>
                <a:gd name="T9" fmla="*/ 29 h 92"/>
                <a:gd name="T10" fmla="*/ 55 w 66"/>
                <a:gd name="T11" fmla="*/ 37 h 92"/>
                <a:gd name="T12" fmla="*/ 49 w 66"/>
                <a:gd name="T13" fmla="*/ 45 h 92"/>
                <a:gd name="T14" fmla="*/ 45 w 66"/>
                <a:gd name="T15" fmla="*/ 50 h 92"/>
                <a:gd name="T16" fmla="*/ 43 w 66"/>
                <a:gd name="T17" fmla="*/ 54 h 92"/>
                <a:gd name="T18" fmla="*/ 40 w 66"/>
                <a:gd name="T19" fmla="*/ 57 h 92"/>
                <a:gd name="T20" fmla="*/ 38 w 66"/>
                <a:gd name="T21" fmla="*/ 60 h 92"/>
                <a:gd name="T22" fmla="*/ 36 w 66"/>
                <a:gd name="T23" fmla="*/ 63 h 92"/>
                <a:gd name="T24" fmla="*/ 35 w 66"/>
                <a:gd name="T25" fmla="*/ 66 h 92"/>
                <a:gd name="T26" fmla="*/ 34 w 66"/>
                <a:gd name="T27" fmla="*/ 71 h 92"/>
                <a:gd name="T28" fmla="*/ 31 w 66"/>
                <a:gd name="T29" fmla="*/ 79 h 92"/>
                <a:gd name="T30" fmla="*/ 28 w 66"/>
                <a:gd name="T31" fmla="*/ 85 h 92"/>
                <a:gd name="T32" fmla="*/ 27 w 66"/>
                <a:gd name="T33" fmla="*/ 89 h 92"/>
                <a:gd name="T34" fmla="*/ 0 w 66"/>
                <a:gd name="T35" fmla="*/ 92 h 92"/>
                <a:gd name="T36" fmla="*/ 1 w 66"/>
                <a:gd name="T37" fmla="*/ 89 h 92"/>
                <a:gd name="T38" fmla="*/ 4 w 66"/>
                <a:gd name="T39" fmla="*/ 83 h 92"/>
                <a:gd name="T40" fmla="*/ 8 w 66"/>
                <a:gd name="T41" fmla="*/ 75 h 92"/>
                <a:gd name="T42" fmla="*/ 11 w 66"/>
                <a:gd name="T43" fmla="*/ 66 h 92"/>
                <a:gd name="T44" fmla="*/ 15 w 66"/>
                <a:gd name="T45" fmla="*/ 58 h 92"/>
                <a:gd name="T46" fmla="*/ 18 w 66"/>
                <a:gd name="T47" fmla="*/ 53 h 92"/>
                <a:gd name="T48" fmla="*/ 21 w 66"/>
                <a:gd name="T49" fmla="*/ 49 h 92"/>
                <a:gd name="T50" fmla="*/ 25 w 66"/>
                <a:gd name="T51" fmla="*/ 43 h 92"/>
                <a:gd name="T52" fmla="*/ 28 w 66"/>
                <a:gd name="T53" fmla="*/ 39 h 92"/>
                <a:gd name="T54" fmla="*/ 32 w 66"/>
                <a:gd name="T55" fmla="*/ 37 h 92"/>
                <a:gd name="T56" fmla="*/ 38 w 66"/>
                <a:gd name="T57" fmla="*/ 29 h 92"/>
                <a:gd name="T58" fmla="*/ 45 w 66"/>
                <a:gd name="T59" fmla="*/ 20 h 92"/>
                <a:gd name="T60" fmla="*/ 51 w 66"/>
                <a:gd name="T61" fmla="*/ 12 h 92"/>
                <a:gd name="T62" fmla="*/ 55 w 66"/>
                <a:gd name="T63" fmla="*/ 7 h 92"/>
                <a:gd name="T64" fmla="*/ 57 w 66"/>
                <a:gd name="T65" fmla="*/ 3 h 92"/>
                <a:gd name="T66" fmla="*/ 59 w 66"/>
                <a:gd name="T67" fmla="*/ 0 h 92"/>
                <a:gd name="T68" fmla="*/ 61 w 66"/>
                <a:gd name="T6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6" h="92">
                  <a:moveTo>
                    <a:pt x="61" y="0"/>
                  </a:moveTo>
                  <a:lnTo>
                    <a:pt x="64" y="3"/>
                  </a:lnTo>
                  <a:lnTo>
                    <a:pt x="66" y="11"/>
                  </a:lnTo>
                  <a:lnTo>
                    <a:pt x="65" y="21"/>
                  </a:lnTo>
                  <a:lnTo>
                    <a:pt x="60" y="29"/>
                  </a:lnTo>
                  <a:lnTo>
                    <a:pt x="55" y="37"/>
                  </a:lnTo>
                  <a:lnTo>
                    <a:pt x="49" y="45"/>
                  </a:lnTo>
                  <a:lnTo>
                    <a:pt x="45" y="50"/>
                  </a:lnTo>
                  <a:lnTo>
                    <a:pt x="43" y="54"/>
                  </a:lnTo>
                  <a:lnTo>
                    <a:pt x="40" y="57"/>
                  </a:lnTo>
                  <a:lnTo>
                    <a:pt x="38" y="60"/>
                  </a:lnTo>
                  <a:lnTo>
                    <a:pt x="36" y="63"/>
                  </a:lnTo>
                  <a:lnTo>
                    <a:pt x="35" y="66"/>
                  </a:lnTo>
                  <a:lnTo>
                    <a:pt x="34" y="71"/>
                  </a:lnTo>
                  <a:lnTo>
                    <a:pt x="31" y="79"/>
                  </a:lnTo>
                  <a:lnTo>
                    <a:pt x="28" y="85"/>
                  </a:lnTo>
                  <a:lnTo>
                    <a:pt x="27" y="89"/>
                  </a:lnTo>
                  <a:lnTo>
                    <a:pt x="0" y="92"/>
                  </a:lnTo>
                  <a:lnTo>
                    <a:pt x="1" y="89"/>
                  </a:lnTo>
                  <a:lnTo>
                    <a:pt x="4" y="83"/>
                  </a:lnTo>
                  <a:lnTo>
                    <a:pt x="8" y="75"/>
                  </a:lnTo>
                  <a:lnTo>
                    <a:pt x="11" y="66"/>
                  </a:lnTo>
                  <a:lnTo>
                    <a:pt x="15" y="58"/>
                  </a:lnTo>
                  <a:lnTo>
                    <a:pt x="18" y="53"/>
                  </a:lnTo>
                  <a:lnTo>
                    <a:pt x="21" y="49"/>
                  </a:lnTo>
                  <a:lnTo>
                    <a:pt x="25" y="43"/>
                  </a:lnTo>
                  <a:lnTo>
                    <a:pt x="28" y="39"/>
                  </a:lnTo>
                  <a:lnTo>
                    <a:pt x="32" y="37"/>
                  </a:lnTo>
                  <a:lnTo>
                    <a:pt x="38" y="29"/>
                  </a:lnTo>
                  <a:lnTo>
                    <a:pt x="45" y="20"/>
                  </a:lnTo>
                  <a:lnTo>
                    <a:pt x="51" y="12"/>
                  </a:lnTo>
                  <a:lnTo>
                    <a:pt x="55" y="7"/>
                  </a:lnTo>
                  <a:lnTo>
                    <a:pt x="57" y="3"/>
                  </a:lnTo>
                  <a:lnTo>
                    <a:pt x="59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8D1BF"/>
            </a:solidFill>
            <a:ln w="0">
              <a:solidFill>
                <a:srgbClr val="F8D1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7" name="Freeform 31">
              <a:extLst>
                <a:ext uri="{FF2B5EF4-FFF2-40B4-BE49-F238E27FC236}">
                  <a16:creationId xmlns:a16="http://schemas.microsoft.com/office/drawing/2014/main" xmlns="" id="{BF5E2F17-FE66-44EC-BFCC-6443F2BC609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945990" y="3787348"/>
              <a:ext cx="111473" cy="116118"/>
            </a:xfrm>
            <a:custGeom>
              <a:avLst/>
              <a:gdLst>
                <a:gd name="T0" fmla="*/ 69 w 72"/>
                <a:gd name="T1" fmla="*/ 0 h 75"/>
                <a:gd name="T2" fmla="*/ 70 w 72"/>
                <a:gd name="T3" fmla="*/ 0 h 75"/>
                <a:gd name="T4" fmla="*/ 71 w 72"/>
                <a:gd name="T5" fmla="*/ 1 h 75"/>
                <a:gd name="T6" fmla="*/ 72 w 72"/>
                <a:gd name="T7" fmla="*/ 3 h 75"/>
                <a:gd name="T8" fmla="*/ 72 w 72"/>
                <a:gd name="T9" fmla="*/ 8 h 75"/>
                <a:gd name="T10" fmla="*/ 70 w 72"/>
                <a:gd name="T11" fmla="*/ 14 h 75"/>
                <a:gd name="T12" fmla="*/ 65 w 72"/>
                <a:gd name="T13" fmla="*/ 21 h 75"/>
                <a:gd name="T14" fmla="*/ 59 w 72"/>
                <a:gd name="T15" fmla="*/ 27 h 75"/>
                <a:gd name="T16" fmla="*/ 50 w 72"/>
                <a:gd name="T17" fmla="*/ 35 h 75"/>
                <a:gd name="T18" fmla="*/ 44 w 72"/>
                <a:gd name="T19" fmla="*/ 43 h 75"/>
                <a:gd name="T20" fmla="*/ 38 w 72"/>
                <a:gd name="T21" fmla="*/ 50 h 75"/>
                <a:gd name="T22" fmla="*/ 36 w 72"/>
                <a:gd name="T23" fmla="*/ 54 h 75"/>
                <a:gd name="T24" fmla="*/ 32 w 72"/>
                <a:gd name="T25" fmla="*/ 60 h 75"/>
                <a:gd name="T26" fmla="*/ 28 w 72"/>
                <a:gd name="T27" fmla="*/ 67 h 75"/>
                <a:gd name="T28" fmla="*/ 24 w 72"/>
                <a:gd name="T29" fmla="*/ 72 h 75"/>
                <a:gd name="T30" fmla="*/ 23 w 72"/>
                <a:gd name="T31" fmla="*/ 75 h 75"/>
                <a:gd name="T32" fmla="*/ 20 w 72"/>
                <a:gd name="T33" fmla="*/ 75 h 75"/>
                <a:gd name="T34" fmla="*/ 14 w 72"/>
                <a:gd name="T35" fmla="*/ 73 h 75"/>
                <a:gd name="T36" fmla="*/ 6 w 72"/>
                <a:gd name="T37" fmla="*/ 73 h 75"/>
                <a:gd name="T38" fmla="*/ 0 w 72"/>
                <a:gd name="T39" fmla="*/ 72 h 75"/>
                <a:gd name="T40" fmla="*/ 2 w 72"/>
                <a:gd name="T41" fmla="*/ 69 h 75"/>
                <a:gd name="T42" fmla="*/ 6 w 72"/>
                <a:gd name="T43" fmla="*/ 64 h 75"/>
                <a:gd name="T44" fmla="*/ 11 w 72"/>
                <a:gd name="T45" fmla="*/ 55 h 75"/>
                <a:gd name="T46" fmla="*/ 15 w 72"/>
                <a:gd name="T47" fmla="*/ 48 h 75"/>
                <a:gd name="T48" fmla="*/ 19 w 72"/>
                <a:gd name="T49" fmla="*/ 42 h 75"/>
                <a:gd name="T50" fmla="*/ 23 w 72"/>
                <a:gd name="T51" fmla="*/ 37 h 75"/>
                <a:gd name="T52" fmla="*/ 29 w 72"/>
                <a:gd name="T53" fmla="*/ 30 h 75"/>
                <a:gd name="T54" fmla="*/ 36 w 72"/>
                <a:gd name="T55" fmla="*/ 23 h 75"/>
                <a:gd name="T56" fmla="*/ 42 w 72"/>
                <a:gd name="T57" fmla="*/ 17 h 75"/>
                <a:gd name="T58" fmla="*/ 53 w 72"/>
                <a:gd name="T59" fmla="*/ 9 h 75"/>
                <a:gd name="T60" fmla="*/ 63 w 72"/>
                <a:gd name="T61" fmla="*/ 1 h 75"/>
                <a:gd name="T62" fmla="*/ 66 w 72"/>
                <a:gd name="T63" fmla="*/ 0 h 75"/>
                <a:gd name="T64" fmla="*/ 69 w 72"/>
                <a:gd name="T65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75">
                  <a:moveTo>
                    <a:pt x="69" y="0"/>
                  </a:moveTo>
                  <a:lnTo>
                    <a:pt x="70" y="0"/>
                  </a:lnTo>
                  <a:lnTo>
                    <a:pt x="71" y="1"/>
                  </a:lnTo>
                  <a:lnTo>
                    <a:pt x="72" y="3"/>
                  </a:lnTo>
                  <a:lnTo>
                    <a:pt x="72" y="8"/>
                  </a:lnTo>
                  <a:lnTo>
                    <a:pt x="70" y="14"/>
                  </a:lnTo>
                  <a:lnTo>
                    <a:pt x="65" y="21"/>
                  </a:lnTo>
                  <a:lnTo>
                    <a:pt x="59" y="27"/>
                  </a:lnTo>
                  <a:lnTo>
                    <a:pt x="50" y="35"/>
                  </a:lnTo>
                  <a:lnTo>
                    <a:pt x="44" y="43"/>
                  </a:lnTo>
                  <a:lnTo>
                    <a:pt x="38" y="50"/>
                  </a:lnTo>
                  <a:lnTo>
                    <a:pt x="36" y="54"/>
                  </a:lnTo>
                  <a:lnTo>
                    <a:pt x="32" y="60"/>
                  </a:lnTo>
                  <a:lnTo>
                    <a:pt x="28" y="67"/>
                  </a:lnTo>
                  <a:lnTo>
                    <a:pt x="24" y="72"/>
                  </a:lnTo>
                  <a:lnTo>
                    <a:pt x="23" y="75"/>
                  </a:lnTo>
                  <a:lnTo>
                    <a:pt x="20" y="75"/>
                  </a:lnTo>
                  <a:lnTo>
                    <a:pt x="14" y="73"/>
                  </a:lnTo>
                  <a:lnTo>
                    <a:pt x="6" y="73"/>
                  </a:lnTo>
                  <a:lnTo>
                    <a:pt x="0" y="72"/>
                  </a:lnTo>
                  <a:lnTo>
                    <a:pt x="2" y="69"/>
                  </a:lnTo>
                  <a:lnTo>
                    <a:pt x="6" y="64"/>
                  </a:lnTo>
                  <a:lnTo>
                    <a:pt x="11" y="55"/>
                  </a:lnTo>
                  <a:lnTo>
                    <a:pt x="15" y="48"/>
                  </a:lnTo>
                  <a:lnTo>
                    <a:pt x="19" y="42"/>
                  </a:lnTo>
                  <a:lnTo>
                    <a:pt x="23" y="37"/>
                  </a:lnTo>
                  <a:lnTo>
                    <a:pt x="29" y="30"/>
                  </a:lnTo>
                  <a:lnTo>
                    <a:pt x="36" y="23"/>
                  </a:lnTo>
                  <a:lnTo>
                    <a:pt x="42" y="17"/>
                  </a:lnTo>
                  <a:lnTo>
                    <a:pt x="53" y="9"/>
                  </a:lnTo>
                  <a:lnTo>
                    <a:pt x="63" y="1"/>
                  </a:lnTo>
                  <a:lnTo>
                    <a:pt x="66" y="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8D1BF"/>
            </a:solidFill>
            <a:ln w="0">
              <a:solidFill>
                <a:srgbClr val="F8D1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8" name="Freeform 32">
              <a:extLst>
                <a:ext uri="{FF2B5EF4-FFF2-40B4-BE49-F238E27FC236}">
                  <a16:creationId xmlns:a16="http://schemas.microsoft.com/office/drawing/2014/main" xmlns="" id="{07DED05F-AEBD-47BA-9F3C-8CD66C1B222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902640" y="3822958"/>
              <a:ext cx="116118" cy="85154"/>
            </a:xfrm>
            <a:custGeom>
              <a:avLst/>
              <a:gdLst>
                <a:gd name="T0" fmla="*/ 72 w 75"/>
                <a:gd name="T1" fmla="*/ 0 h 55"/>
                <a:gd name="T2" fmla="*/ 74 w 75"/>
                <a:gd name="T3" fmla="*/ 2 h 55"/>
                <a:gd name="T4" fmla="*/ 75 w 75"/>
                <a:gd name="T5" fmla="*/ 3 h 55"/>
                <a:gd name="T6" fmla="*/ 75 w 75"/>
                <a:gd name="T7" fmla="*/ 6 h 55"/>
                <a:gd name="T8" fmla="*/ 75 w 75"/>
                <a:gd name="T9" fmla="*/ 10 h 55"/>
                <a:gd name="T10" fmla="*/ 72 w 75"/>
                <a:gd name="T11" fmla="*/ 12 h 55"/>
                <a:gd name="T12" fmla="*/ 70 w 75"/>
                <a:gd name="T13" fmla="*/ 16 h 55"/>
                <a:gd name="T14" fmla="*/ 64 w 75"/>
                <a:gd name="T15" fmla="*/ 19 h 55"/>
                <a:gd name="T16" fmla="*/ 62 w 75"/>
                <a:gd name="T17" fmla="*/ 21 h 55"/>
                <a:gd name="T18" fmla="*/ 59 w 75"/>
                <a:gd name="T19" fmla="*/ 23 h 55"/>
                <a:gd name="T20" fmla="*/ 57 w 75"/>
                <a:gd name="T21" fmla="*/ 24 h 55"/>
                <a:gd name="T22" fmla="*/ 55 w 75"/>
                <a:gd name="T23" fmla="*/ 24 h 55"/>
                <a:gd name="T24" fmla="*/ 54 w 75"/>
                <a:gd name="T25" fmla="*/ 25 h 55"/>
                <a:gd name="T26" fmla="*/ 51 w 75"/>
                <a:gd name="T27" fmla="*/ 27 h 55"/>
                <a:gd name="T28" fmla="*/ 49 w 75"/>
                <a:gd name="T29" fmla="*/ 29 h 55"/>
                <a:gd name="T30" fmla="*/ 46 w 75"/>
                <a:gd name="T31" fmla="*/ 31 h 55"/>
                <a:gd name="T32" fmla="*/ 42 w 75"/>
                <a:gd name="T33" fmla="*/ 33 h 55"/>
                <a:gd name="T34" fmla="*/ 38 w 75"/>
                <a:gd name="T35" fmla="*/ 36 h 55"/>
                <a:gd name="T36" fmla="*/ 36 w 75"/>
                <a:gd name="T37" fmla="*/ 37 h 55"/>
                <a:gd name="T38" fmla="*/ 34 w 75"/>
                <a:gd name="T39" fmla="*/ 38 h 55"/>
                <a:gd name="T40" fmla="*/ 32 w 75"/>
                <a:gd name="T41" fmla="*/ 41 h 55"/>
                <a:gd name="T42" fmla="*/ 29 w 75"/>
                <a:gd name="T43" fmla="*/ 44 h 55"/>
                <a:gd name="T44" fmla="*/ 28 w 75"/>
                <a:gd name="T45" fmla="*/ 48 h 55"/>
                <a:gd name="T46" fmla="*/ 25 w 75"/>
                <a:gd name="T47" fmla="*/ 50 h 55"/>
                <a:gd name="T48" fmla="*/ 24 w 75"/>
                <a:gd name="T49" fmla="*/ 53 h 55"/>
                <a:gd name="T50" fmla="*/ 23 w 75"/>
                <a:gd name="T51" fmla="*/ 55 h 55"/>
                <a:gd name="T52" fmla="*/ 23 w 75"/>
                <a:gd name="T53" fmla="*/ 55 h 55"/>
                <a:gd name="T54" fmla="*/ 19 w 75"/>
                <a:gd name="T55" fmla="*/ 55 h 55"/>
                <a:gd name="T56" fmla="*/ 11 w 75"/>
                <a:gd name="T57" fmla="*/ 53 h 55"/>
                <a:gd name="T58" fmla="*/ 0 w 75"/>
                <a:gd name="T59" fmla="*/ 50 h 55"/>
                <a:gd name="T60" fmla="*/ 3 w 75"/>
                <a:gd name="T61" fmla="*/ 48 h 55"/>
                <a:gd name="T62" fmla="*/ 7 w 75"/>
                <a:gd name="T63" fmla="*/ 41 h 55"/>
                <a:gd name="T64" fmla="*/ 13 w 75"/>
                <a:gd name="T65" fmla="*/ 35 h 55"/>
                <a:gd name="T66" fmla="*/ 19 w 75"/>
                <a:gd name="T67" fmla="*/ 28 h 55"/>
                <a:gd name="T68" fmla="*/ 23 w 75"/>
                <a:gd name="T69" fmla="*/ 23 h 55"/>
                <a:gd name="T70" fmla="*/ 29 w 75"/>
                <a:gd name="T71" fmla="*/ 19 h 55"/>
                <a:gd name="T72" fmla="*/ 38 w 75"/>
                <a:gd name="T73" fmla="*/ 15 h 55"/>
                <a:gd name="T74" fmla="*/ 46 w 75"/>
                <a:gd name="T75" fmla="*/ 11 h 55"/>
                <a:gd name="T76" fmla="*/ 53 w 75"/>
                <a:gd name="T77" fmla="*/ 7 h 55"/>
                <a:gd name="T78" fmla="*/ 55 w 75"/>
                <a:gd name="T79" fmla="*/ 6 h 55"/>
                <a:gd name="T80" fmla="*/ 59 w 75"/>
                <a:gd name="T81" fmla="*/ 4 h 55"/>
                <a:gd name="T82" fmla="*/ 64 w 75"/>
                <a:gd name="T83" fmla="*/ 3 h 55"/>
                <a:gd name="T84" fmla="*/ 68 w 75"/>
                <a:gd name="T85" fmla="*/ 2 h 55"/>
                <a:gd name="T86" fmla="*/ 71 w 75"/>
                <a:gd name="T87" fmla="*/ 0 h 55"/>
                <a:gd name="T88" fmla="*/ 72 w 75"/>
                <a:gd name="T8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5" h="55">
                  <a:moveTo>
                    <a:pt x="72" y="0"/>
                  </a:moveTo>
                  <a:lnTo>
                    <a:pt x="74" y="2"/>
                  </a:lnTo>
                  <a:lnTo>
                    <a:pt x="75" y="3"/>
                  </a:lnTo>
                  <a:lnTo>
                    <a:pt x="75" y="6"/>
                  </a:lnTo>
                  <a:lnTo>
                    <a:pt x="75" y="10"/>
                  </a:lnTo>
                  <a:lnTo>
                    <a:pt x="72" y="12"/>
                  </a:lnTo>
                  <a:lnTo>
                    <a:pt x="70" y="16"/>
                  </a:lnTo>
                  <a:lnTo>
                    <a:pt x="64" y="19"/>
                  </a:lnTo>
                  <a:lnTo>
                    <a:pt x="62" y="21"/>
                  </a:lnTo>
                  <a:lnTo>
                    <a:pt x="59" y="23"/>
                  </a:lnTo>
                  <a:lnTo>
                    <a:pt x="57" y="24"/>
                  </a:lnTo>
                  <a:lnTo>
                    <a:pt x="55" y="24"/>
                  </a:lnTo>
                  <a:lnTo>
                    <a:pt x="54" y="25"/>
                  </a:lnTo>
                  <a:lnTo>
                    <a:pt x="51" y="27"/>
                  </a:lnTo>
                  <a:lnTo>
                    <a:pt x="49" y="29"/>
                  </a:lnTo>
                  <a:lnTo>
                    <a:pt x="46" y="31"/>
                  </a:lnTo>
                  <a:lnTo>
                    <a:pt x="42" y="33"/>
                  </a:lnTo>
                  <a:lnTo>
                    <a:pt x="38" y="36"/>
                  </a:lnTo>
                  <a:lnTo>
                    <a:pt x="36" y="37"/>
                  </a:lnTo>
                  <a:lnTo>
                    <a:pt x="34" y="38"/>
                  </a:lnTo>
                  <a:lnTo>
                    <a:pt x="32" y="41"/>
                  </a:lnTo>
                  <a:lnTo>
                    <a:pt x="29" y="44"/>
                  </a:lnTo>
                  <a:lnTo>
                    <a:pt x="28" y="48"/>
                  </a:lnTo>
                  <a:lnTo>
                    <a:pt x="25" y="50"/>
                  </a:lnTo>
                  <a:lnTo>
                    <a:pt x="24" y="53"/>
                  </a:lnTo>
                  <a:lnTo>
                    <a:pt x="23" y="55"/>
                  </a:lnTo>
                  <a:lnTo>
                    <a:pt x="23" y="55"/>
                  </a:lnTo>
                  <a:lnTo>
                    <a:pt x="19" y="55"/>
                  </a:lnTo>
                  <a:lnTo>
                    <a:pt x="11" y="53"/>
                  </a:lnTo>
                  <a:lnTo>
                    <a:pt x="0" y="50"/>
                  </a:lnTo>
                  <a:lnTo>
                    <a:pt x="3" y="48"/>
                  </a:lnTo>
                  <a:lnTo>
                    <a:pt x="7" y="41"/>
                  </a:lnTo>
                  <a:lnTo>
                    <a:pt x="13" y="35"/>
                  </a:lnTo>
                  <a:lnTo>
                    <a:pt x="19" y="28"/>
                  </a:lnTo>
                  <a:lnTo>
                    <a:pt x="23" y="23"/>
                  </a:lnTo>
                  <a:lnTo>
                    <a:pt x="29" y="19"/>
                  </a:lnTo>
                  <a:lnTo>
                    <a:pt x="38" y="15"/>
                  </a:lnTo>
                  <a:lnTo>
                    <a:pt x="46" y="11"/>
                  </a:lnTo>
                  <a:lnTo>
                    <a:pt x="53" y="7"/>
                  </a:lnTo>
                  <a:lnTo>
                    <a:pt x="55" y="6"/>
                  </a:lnTo>
                  <a:lnTo>
                    <a:pt x="59" y="4"/>
                  </a:lnTo>
                  <a:lnTo>
                    <a:pt x="64" y="3"/>
                  </a:lnTo>
                  <a:lnTo>
                    <a:pt x="68" y="2"/>
                  </a:lnTo>
                  <a:lnTo>
                    <a:pt x="71" y="0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F8D1BF"/>
            </a:solidFill>
            <a:ln w="0">
              <a:solidFill>
                <a:srgbClr val="F8D1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9" name="Freeform 33">
              <a:extLst>
                <a:ext uri="{FF2B5EF4-FFF2-40B4-BE49-F238E27FC236}">
                  <a16:creationId xmlns:a16="http://schemas.microsoft.com/office/drawing/2014/main" xmlns="" id="{7DF52E38-61C1-4629-8F46-BA9457C7160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877868" y="3886436"/>
              <a:ext cx="109925" cy="44899"/>
            </a:xfrm>
            <a:custGeom>
              <a:avLst/>
              <a:gdLst>
                <a:gd name="T0" fmla="*/ 34 w 71"/>
                <a:gd name="T1" fmla="*/ 0 h 29"/>
                <a:gd name="T2" fmla="*/ 37 w 71"/>
                <a:gd name="T3" fmla="*/ 0 h 29"/>
                <a:gd name="T4" fmla="*/ 41 w 71"/>
                <a:gd name="T5" fmla="*/ 1 h 29"/>
                <a:gd name="T6" fmla="*/ 44 w 71"/>
                <a:gd name="T7" fmla="*/ 3 h 29"/>
                <a:gd name="T8" fmla="*/ 48 w 71"/>
                <a:gd name="T9" fmla="*/ 4 h 29"/>
                <a:gd name="T10" fmla="*/ 51 w 71"/>
                <a:gd name="T11" fmla="*/ 5 h 29"/>
                <a:gd name="T12" fmla="*/ 54 w 71"/>
                <a:gd name="T13" fmla="*/ 5 h 29"/>
                <a:gd name="T14" fmla="*/ 58 w 71"/>
                <a:gd name="T15" fmla="*/ 5 h 29"/>
                <a:gd name="T16" fmla="*/ 61 w 71"/>
                <a:gd name="T17" fmla="*/ 5 h 29"/>
                <a:gd name="T18" fmla="*/ 64 w 71"/>
                <a:gd name="T19" fmla="*/ 5 h 29"/>
                <a:gd name="T20" fmla="*/ 68 w 71"/>
                <a:gd name="T21" fmla="*/ 5 h 29"/>
                <a:gd name="T22" fmla="*/ 69 w 71"/>
                <a:gd name="T23" fmla="*/ 5 h 29"/>
                <a:gd name="T24" fmla="*/ 69 w 71"/>
                <a:gd name="T25" fmla="*/ 7 h 29"/>
                <a:gd name="T26" fmla="*/ 71 w 71"/>
                <a:gd name="T27" fmla="*/ 9 h 29"/>
                <a:gd name="T28" fmla="*/ 69 w 71"/>
                <a:gd name="T29" fmla="*/ 12 h 29"/>
                <a:gd name="T30" fmla="*/ 68 w 71"/>
                <a:gd name="T31" fmla="*/ 14 h 29"/>
                <a:gd name="T32" fmla="*/ 65 w 71"/>
                <a:gd name="T33" fmla="*/ 17 h 29"/>
                <a:gd name="T34" fmla="*/ 61 w 71"/>
                <a:gd name="T35" fmla="*/ 18 h 29"/>
                <a:gd name="T36" fmla="*/ 58 w 71"/>
                <a:gd name="T37" fmla="*/ 18 h 29"/>
                <a:gd name="T38" fmla="*/ 52 w 71"/>
                <a:gd name="T39" fmla="*/ 18 h 29"/>
                <a:gd name="T40" fmla="*/ 50 w 71"/>
                <a:gd name="T41" fmla="*/ 18 h 29"/>
                <a:gd name="T42" fmla="*/ 47 w 71"/>
                <a:gd name="T43" fmla="*/ 17 h 29"/>
                <a:gd name="T44" fmla="*/ 44 w 71"/>
                <a:gd name="T45" fmla="*/ 16 h 29"/>
                <a:gd name="T46" fmla="*/ 43 w 71"/>
                <a:gd name="T47" fmla="*/ 16 h 29"/>
                <a:gd name="T48" fmla="*/ 41 w 71"/>
                <a:gd name="T49" fmla="*/ 16 h 29"/>
                <a:gd name="T50" fmla="*/ 37 w 71"/>
                <a:gd name="T51" fmla="*/ 14 h 29"/>
                <a:gd name="T52" fmla="*/ 34 w 71"/>
                <a:gd name="T53" fmla="*/ 16 h 29"/>
                <a:gd name="T54" fmla="*/ 31 w 71"/>
                <a:gd name="T55" fmla="*/ 16 h 29"/>
                <a:gd name="T56" fmla="*/ 29 w 71"/>
                <a:gd name="T57" fmla="*/ 17 h 29"/>
                <a:gd name="T58" fmla="*/ 26 w 71"/>
                <a:gd name="T59" fmla="*/ 20 h 29"/>
                <a:gd name="T60" fmla="*/ 22 w 71"/>
                <a:gd name="T61" fmla="*/ 22 h 29"/>
                <a:gd name="T62" fmla="*/ 18 w 71"/>
                <a:gd name="T63" fmla="*/ 25 h 29"/>
                <a:gd name="T64" fmla="*/ 16 w 71"/>
                <a:gd name="T65" fmla="*/ 28 h 29"/>
                <a:gd name="T66" fmla="*/ 12 w 71"/>
                <a:gd name="T67" fmla="*/ 28 h 29"/>
                <a:gd name="T68" fmla="*/ 10 w 71"/>
                <a:gd name="T69" fmla="*/ 29 h 29"/>
                <a:gd name="T70" fmla="*/ 8 w 71"/>
                <a:gd name="T71" fmla="*/ 28 h 29"/>
                <a:gd name="T72" fmla="*/ 5 w 71"/>
                <a:gd name="T73" fmla="*/ 25 h 29"/>
                <a:gd name="T74" fmla="*/ 3 w 71"/>
                <a:gd name="T75" fmla="*/ 22 h 29"/>
                <a:gd name="T76" fmla="*/ 1 w 71"/>
                <a:gd name="T77" fmla="*/ 20 h 29"/>
                <a:gd name="T78" fmla="*/ 0 w 71"/>
                <a:gd name="T79" fmla="*/ 16 h 29"/>
                <a:gd name="T80" fmla="*/ 1 w 71"/>
                <a:gd name="T81" fmla="*/ 16 h 29"/>
                <a:gd name="T82" fmla="*/ 3 w 71"/>
                <a:gd name="T83" fmla="*/ 14 h 29"/>
                <a:gd name="T84" fmla="*/ 5 w 71"/>
                <a:gd name="T85" fmla="*/ 13 h 29"/>
                <a:gd name="T86" fmla="*/ 8 w 71"/>
                <a:gd name="T87" fmla="*/ 11 h 29"/>
                <a:gd name="T88" fmla="*/ 12 w 71"/>
                <a:gd name="T89" fmla="*/ 9 h 29"/>
                <a:gd name="T90" fmla="*/ 16 w 71"/>
                <a:gd name="T91" fmla="*/ 7 h 29"/>
                <a:gd name="T92" fmla="*/ 18 w 71"/>
                <a:gd name="T93" fmla="*/ 5 h 29"/>
                <a:gd name="T94" fmla="*/ 22 w 71"/>
                <a:gd name="T95" fmla="*/ 3 h 29"/>
                <a:gd name="T96" fmla="*/ 26 w 71"/>
                <a:gd name="T97" fmla="*/ 1 h 29"/>
                <a:gd name="T98" fmla="*/ 29 w 71"/>
                <a:gd name="T99" fmla="*/ 0 h 29"/>
                <a:gd name="T100" fmla="*/ 31 w 71"/>
                <a:gd name="T101" fmla="*/ 0 h 29"/>
                <a:gd name="T102" fmla="*/ 34 w 71"/>
                <a:gd name="T10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1" h="29">
                  <a:moveTo>
                    <a:pt x="34" y="0"/>
                  </a:moveTo>
                  <a:lnTo>
                    <a:pt x="37" y="0"/>
                  </a:lnTo>
                  <a:lnTo>
                    <a:pt x="41" y="1"/>
                  </a:lnTo>
                  <a:lnTo>
                    <a:pt x="44" y="3"/>
                  </a:lnTo>
                  <a:lnTo>
                    <a:pt x="48" y="4"/>
                  </a:lnTo>
                  <a:lnTo>
                    <a:pt x="51" y="5"/>
                  </a:lnTo>
                  <a:lnTo>
                    <a:pt x="54" y="5"/>
                  </a:lnTo>
                  <a:lnTo>
                    <a:pt x="58" y="5"/>
                  </a:lnTo>
                  <a:lnTo>
                    <a:pt x="61" y="5"/>
                  </a:lnTo>
                  <a:lnTo>
                    <a:pt x="64" y="5"/>
                  </a:lnTo>
                  <a:lnTo>
                    <a:pt x="68" y="5"/>
                  </a:lnTo>
                  <a:lnTo>
                    <a:pt x="69" y="5"/>
                  </a:lnTo>
                  <a:lnTo>
                    <a:pt x="69" y="7"/>
                  </a:lnTo>
                  <a:lnTo>
                    <a:pt x="71" y="9"/>
                  </a:lnTo>
                  <a:lnTo>
                    <a:pt x="69" y="12"/>
                  </a:lnTo>
                  <a:lnTo>
                    <a:pt x="68" y="14"/>
                  </a:lnTo>
                  <a:lnTo>
                    <a:pt x="65" y="17"/>
                  </a:lnTo>
                  <a:lnTo>
                    <a:pt x="61" y="18"/>
                  </a:lnTo>
                  <a:lnTo>
                    <a:pt x="58" y="18"/>
                  </a:lnTo>
                  <a:lnTo>
                    <a:pt x="52" y="18"/>
                  </a:lnTo>
                  <a:lnTo>
                    <a:pt x="50" y="18"/>
                  </a:lnTo>
                  <a:lnTo>
                    <a:pt x="47" y="17"/>
                  </a:lnTo>
                  <a:lnTo>
                    <a:pt x="44" y="16"/>
                  </a:lnTo>
                  <a:lnTo>
                    <a:pt x="43" y="16"/>
                  </a:lnTo>
                  <a:lnTo>
                    <a:pt x="41" y="16"/>
                  </a:lnTo>
                  <a:lnTo>
                    <a:pt x="37" y="14"/>
                  </a:lnTo>
                  <a:lnTo>
                    <a:pt x="34" y="16"/>
                  </a:lnTo>
                  <a:lnTo>
                    <a:pt x="31" y="16"/>
                  </a:lnTo>
                  <a:lnTo>
                    <a:pt x="29" y="17"/>
                  </a:lnTo>
                  <a:lnTo>
                    <a:pt x="26" y="20"/>
                  </a:lnTo>
                  <a:lnTo>
                    <a:pt x="22" y="22"/>
                  </a:lnTo>
                  <a:lnTo>
                    <a:pt x="18" y="25"/>
                  </a:lnTo>
                  <a:lnTo>
                    <a:pt x="16" y="28"/>
                  </a:lnTo>
                  <a:lnTo>
                    <a:pt x="12" y="28"/>
                  </a:lnTo>
                  <a:lnTo>
                    <a:pt x="10" y="29"/>
                  </a:lnTo>
                  <a:lnTo>
                    <a:pt x="8" y="28"/>
                  </a:lnTo>
                  <a:lnTo>
                    <a:pt x="5" y="25"/>
                  </a:lnTo>
                  <a:lnTo>
                    <a:pt x="3" y="22"/>
                  </a:lnTo>
                  <a:lnTo>
                    <a:pt x="1" y="20"/>
                  </a:lnTo>
                  <a:lnTo>
                    <a:pt x="0" y="16"/>
                  </a:lnTo>
                  <a:lnTo>
                    <a:pt x="1" y="16"/>
                  </a:lnTo>
                  <a:lnTo>
                    <a:pt x="3" y="14"/>
                  </a:lnTo>
                  <a:lnTo>
                    <a:pt x="5" y="13"/>
                  </a:lnTo>
                  <a:lnTo>
                    <a:pt x="8" y="11"/>
                  </a:lnTo>
                  <a:lnTo>
                    <a:pt x="12" y="9"/>
                  </a:lnTo>
                  <a:lnTo>
                    <a:pt x="16" y="7"/>
                  </a:lnTo>
                  <a:lnTo>
                    <a:pt x="18" y="5"/>
                  </a:lnTo>
                  <a:lnTo>
                    <a:pt x="22" y="3"/>
                  </a:lnTo>
                  <a:lnTo>
                    <a:pt x="26" y="1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8D1BF"/>
            </a:solidFill>
            <a:ln w="0">
              <a:solidFill>
                <a:srgbClr val="F8D1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0" name="Freeform 34">
              <a:extLst>
                <a:ext uri="{FF2B5EF4-FFF2-40B4-BE49-F238E27FC236}">
                  <a16:creationId xmlns:a16="http://schemas.microsoft.com/office/drawing/2014/main" xmlns="" id="{2554C057-56EF-402D-BA9E-6E438325743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051270" y="3897274"/>
              <a:ext cx="78961" cy="122311"/>
            </a:xfrm>
            <a:custGeom>
              <a:avLst/>
              <a:gdLst>
                <a:gd name="T0" fmla="*/ 20 w 51"/>
                <a:gd name="T1" fmla="*/ 0 h 79"/>
                <a:gd name="T2" fmla="*/ 29 w 51"/>
                <a:gd name="T3" fmla="*/ 6 h 79"/>
                <a:gd name="T4" fmla="*/ 37 w 51"/>
                <a:gd name="T5" fmla="*/ 14 h 79"/>
                <a:gd name="T6" fmla="*/ 45 w 51"/>
                <a:gd name="T7" fmla="*/ 23 h 79"/>
                <a:gd name="T8" fmla="*/ 50 w 51"/>
                <a:gd name="T9" fmla="*/ 32 h 79"/>
                <a:gd name="T10" fmla="*/ 51 w 51"/>
                <a:gd name="T11" fmla="*/ 47 h 79"/>
                <a:gd name="T12" fmla="*/ 47 w 51"/>
                <a:gd name="T13" fmla="*/ 61 h 79"/>
                <a:gd name="T14" fmla="*/ 37 w 51"/>
                <a:gd name="T15" fmla="*/ 73 h 79"/>
                <a:gd name="T16" fmla="*/ 23 w 51"/>
                <a:gd name="T17" fmla="*/ 79 h 79"/>
                <a:gd name="T18" fmla="*/ 11 w 51"/>
                <a:gd name="T19" fmla="*/ 78 h 79"/>
                <a:gd name="T20" fmla="*/ 4 w 51"/>
                <a:gd name="T21" fmla="*/ 72 h 79"/>
                <a:gd name="T22" fmla="*/ 2 w 51"/>
                <a:gd name="T23" fmla="*/ 68 h 79"/>
                <a:gd name="T24" fmla="*/ 2 w 51"/>
                <a:gd name="T25" fmla="*/ 64 h 79"/>
                <a:gd name="T26" fmla="*/ 0 w 51"/>
                <a:gd name="T27" fmla="*/ 59 h 79"/>
                <a:gd name="T28" fmla="*/ 0 w 51"/>
                <a:gd name="T29" fmla="*/ 53 h 79"/>
                <a:gd name="T30" fmla="*/ 3 w 51"/>
                <a:gd name="T31" fmla="*/ 44 h 79"/>
                <a:gd name="T32" fmla="*/ 8 w 51"/>
                <a:gd name="T33" fmla="*/ 30 h 79"/>
                <a:gd name="T34" fmla="*/ 15 w 51"/>
                <a:gd name="T35" fmla="*/ 13 h 79"/>
                <a:gd name="T36" fmla="*/ 20 w 51"/>
                <a:gd name="T3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" h="79">
                  <a:moveTo>
                    <a:pt x="20" y="0"/>
                  </a:moveTo>
                  <a:lnTo>
                    <a:pt x="29" y="6"/>
                  </a:lnTo>
                  <a:lnTo>
                    <a:pt x="37" y="14"/>
                  </a:lnTo>
                  <a:lnTo>
                    <a:pt x="45" y="23"/>
                  </a:lnTo>
                  <a:lnTo>
                    <a:pt x="50" y="32"/>
                  </a:lnTo>
                  <a:lnTo>
                    <a:pt x="51" y="47"/>
                  </a:lnTo>
                  <a:lnTo>
                    <a:pt x="47" y="61"/>
                  </a:lnTo>
                  <a:lnTo>
                    <a:pt x="37" y="73"/>
                  </a:lnTo>
                  <a:lnTo>
                    <a:pt x="23" y="79"/>
                  </a:lnTo>
                  <a:lnTo>
                    <a:pt x="11" y="78"/>
                  </a:lnTo>
                  <a:lnTo>
                    <a:pt x="4" y="72"/>
                  </a:lnTo>
                  <a:lnTo>
                    <a:pt x="2" y="68"/>
                  </a:lnTo>
                  <a:lnTo>
                    <a:pt x="2" y="64"/>
                  </a:lnTo>
                  <a:lnTo>
                    <a:pt x="0" y="59"/>
                  </a:lnTo>
                  <a:lnTo>
                    <a:pt x="0" y="53"/>
                  </a:lnTo>
                  <a:lnTo>
                    <a:pt x="3" y="44"/>
                  </a:lnTo>
                  <a:lnTo>
                    <a:pt x="8" y="30"/>
                  </a:lnTo>
                  <a:lnTo>
                    <a:pt x="15" y="13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ECA08A"/>
            </a:solidFill>
            <a:ln w="0">
              <a:solidFill>
                <a:srgbClr val="ECA08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1" name="Freeform 35">
              <a:extLst>
                <a:ext uri="{FF2B5EF4-FFF2-40B4-BE49-F238E27FC236}">
                  <a16:creationId xmlns:a16="http://schemas.microsoft.com/office/drawing/2014/main" xmlns="" id="{D48DFBEC-CA3E-421A-A606-EDF9AB2F058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051270" y="3813669"/>
              <a:ext cx="108377" cy="212109"/>
            </a:xfrm>
            <a:custGeom>
              <a:avLst/>
              <a:gdLst>
                <a:gd name="T0" fmla="*/ 4 w 70"/>
                <a:gd name="T1" fmla="*/ 0 h 137"/>
                <a:gd name="T2" fmla="*/ 8 w 70"/>
                <a:gd name="T3" fmla="*/ 0 h 137"/>
                <a:gd name="T4" fmla="*/ 11 w 70"/>
                <a:gd name="T5" fmla="*/ 1 h 137"/>
                <a:gd name="T6" fmla="*/ 14 w 70"/>
                <a:gd name="T7" fmla="*/ 3 h 137"/>
                <a:gd name="T8" fmla="*/ 18 w 70"/>
                <a:gd name="T9" fmla="*/ 5 h 137"/>
                <a:gd name="T10" fmla="*/ 22 w 70"/>
                <a:gd name="T11" fmla="*/ 12 h 137"/>
                <a:gd name="T12" fmla="*/ 25 w 70"/>
                <a:gd name="T13" fmla="*/ 21 h 137"/>
                <a:gd name="T14" fmla="*/ 26 w 70"/>
                <a:gd name="T15" fmla="*/ 29 h 137"/>
                <a:gd name="T16" fmla="*/ 27 w 70"/>
                <a:gd name="T17" fmla="*/ 34 h 137"/>
                <a:gd name="T18" fmla="*/ 27 w 70"/>
                <a:gd name="T19" fmla="*/ 37 h 137"/>
                <a:gd name="T20" fmla="*/ 27 w 70"/>
                <a:gd name="T21" fmla="*/ 39 h 137"/>
                <a:gd name="T22" fmla="*/ 28 w 70"/>
                <a:gd name="T23" fmla="*/ 42 h 137"/>
                <a:gd name="T24" fmla="*/ 30 w 70"/>
                <a:gd name="T25" fmla="*/ 44 h 137"/>
                <a:gd name="T26" fmla="*/ 32 w 70"/>
                <a:gd name="T27" fmla="*/ 48 h 137"/>
                <a:gd name="T28" fmla="*/ 35 w 70"/>
                <a:gd name="T29" fmla="*/ 52 h 137"/>
                <a:gd name="T30" fmla="*/ 43 w 70"/>
                <a:gd name="T31" fmla="*/ 61 h 137"/>
                <a:gd name="T32" fmla="*/ 53 w 70"/>
                <a:gd name="T33" fmla="*/ 69 h 137"/>
                <a:gd name="T34" fmla="*/ 63 w 70"/>
                <a:gd name="T35" fmla="*/ 80 h 137"/>
                <a:gd name="T36" fmla="*/ 69 w 70"/>
                <a:gd name="T37" fmla="*/ 90 h 137"/>
                <a:gd name="T38" fmla="*/ 70 w 70"/>
                <a:gd name="T39" fmla="*/ 105 h 137"/>
                <a:gd name="T40" fmla="*/ 66 w 70"/>
                <a:gd name="T41" fmla="*/ 119 h 137"/>
                <a:gd name="T42" fmla="*/ 56 w 70"/>
                <a:gd name="T43" fmla="*/ 131 h 137"/>
                <a:gd name="T44" fmla="*/ 42 w 70"/>
                <a:gd name="T45" fmla="*/ 137 h 137"/>
                <a:gd name="T46" fmla="*/ 30 w 70"/>
                <a:gd name="T47" fmla="*/ 136 h 137"/>
                <a:gd name="T48" fmla="*/ 23 w 70"/>
                <a:gd name="T49" fmla="*/ 131 h 137"/>
                <a:gd name="T50" fmla="*/ 21 w 70"/>
                <a:gd name="T51" fmla="*/ 123 h 137"/>
                <a:gd name="T52" fmla="*/ 19 w 70"/>
                <a:gd name="T53" fmla="*/ 113 h 137"/>
                <a:gd name="T54" fmla="*/ 18 w 70"/>
                <a:gd name="T55" fmla="*/ 102 h 137"/>
                <a:gd name="T56" fmla="*/ 17 w 70"/>
                <a:gd name="T57" fmla="*/ 92 h 137"/>
                <a:gd name="T58" fmla="*/ 15 w 70"/>
                <a:gd name="T59" fmla="*/ 81 h 137"/>
                <a:gd name="T60" fmla="*/ 11 w 70"/>
                <a:gd name="T61" fmla="*/ 71 h 137"/>
                <a:gd name="T62" fmla="*/ 8 w 70"/>
                <a:gd name="T63" fmla="*/ 59 h 137"/>
                <a:gd name="T64" fmla="*/ 5 w 70"/>
                <a:gd name="T65" fmla="*/ 50 h 137"/>
                <a:gd name="T66" fmla="*/ 4 w 70"/>
                <a:gd name="T67" fmla="*/ 43 h 137"/>
                <a:gd name="T68" fmla="*/ 4 w 70"/>
                <a:gd name="T69" fmla="*/ 34 h 137"/>
                <a:gd name="T70" fmla="*/ 2 w 70"/>
                <a:gd name="T71" fmla="*/ 24 h 137"/>
                <a:gd name="T72" fmla="*/ 1 w 70"/>
                <a:gd name="T73" fmla="*/ 12 h 137"/>
                <a:gd name="T74" fmla="*/ 0 w 70"/>
                <a:gd name="T75" fmla="*/ 3 h 137"/>
                <a:gd name="T76" fmla="*/ 0 w 70"/>
                <a:gd name="T77" fmla="*/ 1 h 137"/>
                <a:gd name="T78" fmla="*/ 1 w 70"/>
                <a:gd name="T79" fmla="*/ 0 h 137"/>
                <a:gd name="T80" fmla="*/ 4 w 70"/>
                <a:gd name="T81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0" h="137">
                  <a:moveTo>
                    <a:pt x="4" y="0"/>
                  </a:moveTo>
                  <a:lnTo>
                    <a:pt x="8" y="0"/>
                  </a:lnTo>
                  <a:lnTo>
                    <a:pt x="11" y="1"/>
                  </a:lnTo>
                  <a:lnTo>
                    <a:pt x="14" y="3"/>
                  </a:lnTo>
                  <a:lnTo>
                    <a:pt x="18" y="5"/>
                  </a:lnTo>
                  <a:lnTo>
                    <a:pt x="22" y="12"/>
                  </a:lnTo>
                  <a:lnTo>
                    <a:pt x="25" y="21"/>
                  </a:lnTo>
                  <a:lnTo>
                    <a:pt x="26" y="29"/>
                  </a:lnTo>
                  <a:lnTo>
                    <a:pt x="27" y="34"/>
                  </a:lnTo>
                  <a:lnTo>
                    <a:pt x="27" y="37"/>
                  </a:lnTo>
                  <a:lnTo>
                    <a:pt x="27" y="39"/>
                  </a:lnTo>
                  <a:lnTo>
                    <a:pt x="28" y="42"/>
                  </a:lnTo>
                  <a:lnTo>
                    <a:pt x="30" y="44"/>
                  </a:lnTo>
                  <a:lnTo>
                    <a:pt x="32" y="48"/>
                  </a:lnTo>
                  <a:lnTo>
                    <a:pt x="35" y="52"/>
                  </a:lnTo>
                  <a:lnTo>
                    <a:pt x="43" y="61"/>
                  </a:lnTo>
                  <a:lnTo>
                    <a:pt x="53" y="69"/>
                  </a:lnTo>
                  <a:lnTo>
                    <a:pt x="63" y="80"/>
                  </a:lnTo>
                  <a:lnTo>
                    <a:pt x="69" y="90"/>
                  </a:lnTo>
                  <a:lnTo>
                    <a:pt x="70" y="105"/>
                  </a:lnTo>
                  <a:lnTo>
                    <a:pt x="66" y="119"/>
                  </a:lnTo>
                  <a:lnTo>
                    <a:pt x="56" y="131"/>
                  </a:lnTo>
                  <a:lnTo>
                    <a:pt x="42" y="137"/>
                  </a:lnTo>
                  <a:lnTo>
                    <a:pt x="30" y="136"/>
                  </a:lnTo>
                  <a:lnTo>
                    <a:pt x="23" y="131"/>
                  </a:lnTo>
                  <a:lnTo>
                    <a:pt x="21" y="123"/>
                  </a:lnTo>
                  <a:lnTo>
                    <a:pt x="19" y="113"/>
                  </a:lnTo>
                  <a:lnTo>
                    <a:pt x="18" y="102"/>
                  </a:lnTo>
                  <a:lnTo>
                    <a:pt x="17" y="92"/>
                  </a:lnTo>
                  <a:lnTo>
                    <a:pt x="15" y="81"/>
                  </a:lnTo>
                  <a:lnTo>
                    <a:pt x="11" y="71"/>
                  </a:lnTo>
                  <a:lnTo>
                    <a:pt x="8" y="59"/>
                  </a:lnTo>
                  <a:lnTo>
                    <a:pt x="5" y="50"/>
                  </a:lnTo>
                  <a:lnTo>
                    <a:pt x="4" y="43"/>
                  </a:lnTo>
                  <a:lnTo>
                    <a:pt x="4" y="34"/>
                  </a:lnTo>
                  <a:lnTo>
                    <a:pt x="2" y="24"/>
                  </a:lnTo>
                  <a:lnTo>
                    <a:pt x="1" y="12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8D1BF"/>
            </a:solidFill>
            <a:ln w="0">
              <a:solidFill>
                <a:srgbClr val="F8D1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2" name="Freeform 36">
              <a:extLst>
                <a:ext uri="{FF2B5EF4-FFF2-40B4-BE49-F238E27FC236}">
                  <a16:creationId xmlns:a16="http://schemas.microsoft.com/office/drawing/2014/main" xmlns="" id="{1ABFDBFF-1674-4178-962B-1C8A12D599F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44245" y="3878695"/>
              <a:ext cx="416476" cy="195078"/>
            </a:xfrm>
            <a:custGeom>
              <a:avLst/>
              <a:gdLst>
                <a:gd name="T0" fmla="*/ 86 w 269"/>
                <a:gd name="T1" fmla="*/ 0 h 126"/>
                <a:gd name="T2" fmla="*/ 86 w 269"/>
                <a:gd name="T3" fmla="*/ 36 h 126"/>
                <a:gd name="T4" fmla="*/ 114 w 269"/>
                <a:gd name="T5" fmla="*/ 56 h 126"/>
                <a:gd name="T6" fmla="*/ 141 w 269"/>
                <a:gd name="T7" fmla="*/ 72 h 126"/>
                <a:gd name="T8" fmla="*/ 161 w 269"/>
                <a:gd name="T9" fmla="*/ 86 h 126"/>
                <a:gd name="T10" fmla="*/ 178 w 269"/>
                <a:gd name="T11" fmla="*/ 97 h 126"/>
                <a:gd name="T12" fmla="*/ 190 w 269"/>
                <a:gd name="T13" fmla="*/ 106 h 126"/>
                <a:gd name="T14" fmla="*/ 198 w 269"/>
                <a:gd name="T15" fmla="*/ 111 h 126"/>
                <a:gd name="T16" fmla="*/ 201 w 269"/>
                <a:gd name="T17" fmla="*/ 112 h 126"/>
                <a:gd name="T18" fmla="*/ 206 w 269"/>
                <a:gd name="T19" fmla="*/ 99 h 126"/>
                <a:gd name="T20" fmla="*/ 213 w 269"/>
                <a:gd name="T21" fmla="*/ 86 h 126"/>
                <a:gd name="T22" fmla="*/ 219 w 269"/>
                <a:gd name="T23" fmla="*/ 72 h 126"/>
                <a:gd name="T24" fmla="*/ 224 w 269"/>
                <a:gd name="T25" fmla="*/ 61 h 126"/>
                <a:gd name="T26" fmla="*/ 228 w 269"/>
                <a:gd name="T27" fmla="*/ 54 h 126"/>
                <a:gd name="T28" fmla="*/ 231 w 269"/>
                <a:gd name="T29" fmla="*/ 50 h 126"/>
                <a:gd name="T30" fmla="*/ 231 w 269"/>
                <a:gd name="T31" fmla="*/ 14 h 126"/>
                <a:gd name="T32" fmla="*/ 233 w 269"/>
                <a:gd name="T33" fmla="*/ 14 h 126"/>
                <a:gd name="T34" fmla="*/ 240 w 269"/>
                <a:gd name="T35" fmla="*/ 16 h 126"/>
                <a:gd name="T36" fmla="*/ 248 w 269"/>
                <a:gd name="T37" fmla="*/ 18 h 126"/>
                <a:gd name="T38" fmla="*/ 254 w 269"/>
                <a:gd name="T39" fmla="*/ 22 h 126"/>
                <a:gd name="T40" fmla="*/ 258 w 269"/>
                <a:gd name="T41" fmla="*/ 30 h 126"/>
                <a:gd name="T42" fmla="*/ 262 w 269"/>
                <a:gd name="T43" fmla="*/ 40 h 126"/>
                <a:gd name="T44" fmla="*/ 266 w 269"/>
                <a:gd name="T45" fmla="*/ 52 h 126"/>
                <a:gd name="T46" fmla="*/ 269 w 269"/>
                <a:gd name="T47" fmla="*/ 61 h 126"/>
                <a:gd name="T48" fmla="*/ 269 w 269"/>
                <a:gd name="T49" fmla="*/ 67 h 126"/>
                <a:gd name="T50" fmla="*/ 266 w 269"/>
                <a:gd name="T51" fmla="*/ 73 h 126"/>
                <a:gd name="T52" fmla="*/ 260 w 269"/>
                <a:gd name="T53" fmla="*/ 84 h 126"/>
                <a:gd name="T54" fmla="*/ 250 w 269"/>
                <a:gd name="T55" fmla="*/ 94 h 126"/>
                <a:gd name="T56" fmla="*/ 244 w 269"/>
                <a:gd name="T57" fmla="*/ 102 h 126"/>
                <a:gd name="T58" fmla="*/ 233 w 269"/>
                <a:gd name="T59" fmla="*/ 110 h 126"/>
                <a:gd name="T60" fmla="*/ 222 w 269"/>
                <a:gd name="T61" fmla="*/ 116 h 126"/>
                <a:gd name="T62" fmla="*/ 211 w 269"/>
                <a:gd name="T63" fmla="*/ 123 h 126"/>
                <a:gd name="T64" fmla="*/ 205 w 269"/>
                <a:gd name="T65" fmla="*/ 126 h 126"/>
                <a:gd name="T66" fmla="*/ 194 w 269"/>
                <a:gd name="T67" fmla="*/ 126 h 126"/>
                <a:gd name="T68" fmla="*/ 175 w 269"/>
                <a:gd name="T69" fmla="*/ 126 h 126"/>
                <a:gd name="T70" fmla="*/ 147 w 269"/>
                <a:gd name="T71" fmla="*/ 124 h 126"/>
                <a:gd name="T72" fmla="*/ 110 w 269"/>
                <a:gd name="T73" fmla="*/ 122 h 126"/>
                <a:gd name="T74" fmla="*/ 88 w 269"/>
                <a:gd name="T75" fmla="*/ 119 h 126"/>
                <a:gd name="T76" fmla="*/ 66 w 269"/>
                <a:gd name="T77" fmla="*/ 116 h 126"/>
                <a:gd name="T78" fmla="*/ 45 w 269"/>
                <a:gd name="T79" fmla="*/ 114 h 126"/>
                <a:gd name="T80" fmla="*/ 28 w 269"/>
                <a:gd name="T81" fmla="*/ 111 h 126"/>
                <a:gd name="T82" fmla="*/ 14 w 269"/>
                <a:gd name="T83" fmla="*/ 110 h 126"/>
                <a:gd name="T84" fmla="*/ 4 w 269"/>
                <a:gd name="T85" fmla="*/ 108 h 126"/>
                <a:gd name="T86" fmla="*/ 0 w 269"/>
                <a:gd name="T87" fmla="*/ 107 h 126"/>
                <a:gd name="T88" fmla="*/ 0 w 269"/>
                <a:gd name="T89" fmla="*/ 103 h 126"/>
                <a:gd name="T90" fmla="*/ 0 w 269"/>
                <a:gd name="T91" fmla="*/ 94 h 126"/>
                <a:gd name="T92" fmla="*/ 0 w 269"/>
                <a:gd name="T93" fmla="*/ 81 h 126"/>
                <a:gd name="T94" fmla="*/ 0 w 269"/>
                <a:gd name="T95" fmla="*/ 67 h 126"/>
                <a:gd name="T96" fmla="*/ 4 w 269"/>
                <a:gd name="T97" fmla="*/ 55 h 126"/>
                <a:gd name="T98" fmla="*/ 10 w 269"/>
                <a:gd name="T99" fmla="*/ 46 h 126"/>
                <a:gd name="T100" fmla="*/ 19 w 269"/>
                <a:gd name="T101" fmla="*/ 36 h 126"/>
                <a:gd name="T102" fmla="*/ 28 w 269"/>
                <a:gd name="T103" fmla="*/ 29 h 126"/>
                <a:gd name="T104" fmla="*/ 37 w 269"/>
                <a:gd name="T105" fmla="*/ 23 h 126"/>
                <a:gd name="T106" fmla="*/ 49 w 269"/>
                <a:gd name="T107" fmla="*/ 17 h 126"/>
                <a:gd name="T108" fmla="*/ 62 w 269"/>
                <a:gd name="T109" fmla="*/ 10 h 126"/>
                <a:gd name="T110" fmla="*/ 74 w 269"/>
                <a:gd name="T111" fmla="*/ 5 h 126"/>
                <a:gd name="T112" fmla="*/ 82 w 269"/>
                <a:gd name="T113" fmla="*/ 1 h 126"/>
                <a:gd name="T114" fmla="*/ 86 w 269"/>
                <a:gd name="T115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9" h="126">
                  <a:moveTo>
                    <a:pt x="86" y="0"/>
                  </a:moveTo>
                  <a:lnTo>
                    <a:pt x="86" y="36"/>
                  </a:lnTo>
                  <a:lnTo>
                    <a:pt x="114" y="56"/>
                  </a:lnTo>
                  <a:lnTo>
                    <a:pt x="141" y="72"/>
                  </a:lnTo>
                  <a:lnTo>
                    <a:pt x="161" y="86"/>
                  </a:lnTo>
                  <a:lnTo>
                    <a:pt x="178" y="97"/>
                  </a:lnTo>
                  <a:lnTo>
                    <a:pt x="190" y="106"/>
                  </a:lnTo>
                  <a:lnTo>
                    <a:pt x="198" y="111"/>
                  </a:lnTo>
                  <a:lnTo>
                    <a:pt x="201" y="112"/>
                  </a:lnTo>
                  <a:lnTo>
                    <a:pt x="206" y="99"/>
                  </a:lnTo>
                  <a:lnTo>
                    <a:pt x="213" y="86"/>
                  </a:lnTo>
                  <a:lnTo>
                    <a:pt x="219" y="72"/>
                  </a:lnTo>
                  <a:lnTo>
                    <a:pt x="224" y="61"/>
                  </a:lnTo>
                  <a:lnTo>
                    <a:pt x="228" y="54"/>
                  </a:lnTo>
                  <a:lnTo>
                    <a:pt x="231" y="50"/>
                  </a:lnTo>
                  <a:lnTo>
                    <a:pt x="231" y="14"/>
                  </a:lnTo>
                  <a:lnTo>
                    <a:pt x="233" y="14"/>
                  </a:lnTo>
                  <a:lnTo>
                    <a:pt x="240" y="16"/>
                  </a:lnTo>
                  <a:lnTo>
                    <a:pt x="248" y="18"/>
                  </a:lnTo>
                  <a:lnTo>
                    <a:pt x="254" y="22"/>
                  </a:lnTo>
                  <a:lnTo>
                    <a:pt x="258" y="30"/>
                  </a:lnTo>
                  <a:lnTo>
                    <a:pt x="262" y="40"/>
                  </a:lnTo>
                  <a:lnTo>
                    <a:pt x="266" y="52"/>
                  </a:lnTo>
                  <a:lnTo>
                    <a:pt x="269" y="61"/>
                  </a:lnTo>
                  <a:lnTo>
                    <a:pt x="269" y="67"/>
                  </a:lnTo>
                  <a:lnTo>
                    <a:pt x="266" y="73"/>
                  </a:lnTo>
                  <a:lnTo>
                    <a:pt x="260" y="84"/>
                  </a:lnTo>
                  <a:lnTo>
                    <a:pt x="250" y="94"/>
                  </a:lnTo>
                  <a:lnTo>
                    <a:pt x="244" y="102"/>
                  </a:lnTo>
                  <a:lnTo>
                    <a:pt x="233" y="110"/>
                  </a:lnTo>
                  <a:lnTo>
                    <a:pt x="222" y="116"/>
                  </a:lnTo>
                  <a:lnTo>
                    <a:pt x="211" y="123"/>
                  </a:lnTo>
                  <a:lnTo>
                    <a:pt x="205" y="126"/>
                  </a:lnTo>
                  <a:lnTo>
                    <a:pt x="194" y="126"/>
                  </a:lnTo>
                  <a:lnTo>
                    <a:pt x="175" y="126"/>
                  </a:lnTo>
                  <a:lnTo>
                    <a:pt x="147" y="124"/>
                  </a:lnTo>
                  <a:lnTo>
                    <a:pt x="110" y="122"/>
                  </a:lnTo>
                  <a:lnTo>
                    <a:pt x="88" y="119"/>
                  </a:lnTo>
                  <a:lnTo>
                    <a:pt x="66" y="116"/>
                  </a:lnTo>
                  <a:lnTo>
                    <a:pt x="45" y="114"/>
                  </a:lnTo>
                  <a:lnTo>
                    <a:pt x="28" y="111"/>
                  </a:lnTo>
                  <a:lnTo>
                    <a:pt x="14" y="110"/>
                  </a:lnTo>
                  <a:lnTo>
                    <a:pt x="4" y="108"/>
                  </a:lnTo>
                  <a:lnTo>
                    <a:pt x="0" y="107"/>
                  </a:lnTo>
                  <a:lnTo>
                    <a:pt x="0" y="103"/>
                  </a:lnTo>
                  <a:lnTo>
                    <a:pt x="0" y="94"/>
                  </a:lnTo>
                  <a:lnTo>
                    <a:pt x="0" y="81"/>
                  </a:lnTo>
                  <a:lnTo>
                    <a:pt x="0" y="67"/>
                  </a:lnTo>
                  <a:lnTo>
                    <a:pt x="4" y="55"/>
                  </a:lnTo>
                  <a:lnTo>
                    <a:pt x="10" y="46"/>
                  </a:lnTo>
                  <a:lnTo>
                    <a:pt x="19" y="36"/>
                  </a:lnTo>
                  <a:lnTo>
                    <a:pt x="28" y="29"/>
                  </a:lnTo>
                  <a:lnTo>
                    <a:pt x="37" y="23"/>
                  </a:lnTo>
                  <a:lnTo>
                    <a:pt x="49" y="17"/>
                  </a:lnTo>
                  <a:lnTo>
                    <a:pt x="62" y="10"/>
                  </a:lnTo>
                  <a:lnTo>
                    <a:pt x="74" y="5"/>
                  </a:lnTo>
                  <a:lnTo>
                    <a:pt x="82" y="1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rgbClr val="CDFCF8"/>
            </a:solidFill>
            <a:ln w="0">
              <a:solidFill>
                <a:srgbClr val="CDFCF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3" name="Freeform 37">
              <a:extLst>
                <a:ext uri="{FF2B5EF4-FFF2-40B4-BE49-F238E27FC236}">
                  <a16:creationId xmlns:a16="http://schemas.microsoft.com/office/drawing/2014/main" xmlns="" id="{0F6D0601-1EDC-42EC-B9CB-57ED2B30B99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99346" y="3462219"/>
              <a:ext cx="370029" cy="496985"/>
            </a:xfrm>
            <a:custGeom>
              <a:avLst/>
              <a:gdLst>
                <a:gd name="T0" fmla="*/ 36 w 239"/>
                <a:gd name="T1" fmla="*/ 0 h 321"/>
                <a:gd name="T2" fmla="*/ 154 w 239"/>
                <a:gd name="T3" fmla="*/ 7 h 321"/>
                <a:gd name="T4" fmla="*/ 168 w 239"/>
                <a:gd name="T5" fmla="*/ 10 h 321"/>
                <a:gd name="T6" fmla="*/ 182 w 239"/>
                <a:gd name="T7" fmla="*/ 17 h 321"/>
                <a:gd name="T8" fmla="*/ 195 w 239"/>
                <a:gd name="T9" fmla="*/ 27 h 321"/>
                <a:gd name="T10" fmla="*/ 207 w 239"/>
                <a:gd name="T11" fmla="*/ 40 h 321"/>
                <a:gd name="T12" fmla="*/ 216 w 239"/>
                <a:gd name="T13" fmla="*/ 52 h 321"/>
                <a:gd name="T14" fmla="*/ 224 w 239"/>
                <a:gd name="T15" fmla="*/ 67 h 321"/>
                <a:gd name="T16" fmla="*/ 231 w 239"/>
                <a:gd name="T17" fmla="*/ 82 h 321"/>
                <a:gd name="T18" fmla="*/ 233 w 239"/>
                <a:gd name="T19" fmla="*/ 93 h 321"/>
                <a:gd name="T20" fmla="*/ 237 w 239"/>
                <a:gd name="T21" fmla="*/ 108 h 321"/>
                <a:gd name="T22" fmla="*/ 239 w 239"/>
                <a:gd name="T23" fmla="*/ 126 h 321"/>
                <a:gd name="T24" fmla="*/ 239 w 239"/>
                <a:gd name="T25" fmla="*/ 142 h 321"/>
                <a:gd name="T26" fmla="*/ 233 w 239"/>
                <a:gd name="T27" fmla="*/ 240 h 321"/>
                <a:gd name="T28" fmla="*/ 231 w 239"/>
                <a:gd name="T29" fmla="*/ 254 h 321"/>
                <a:gd name="T30" fmla="*/ 223 w 239"/>
                <a:gd name="T31" fmla="*/ 270 h 321"/>
                <a:gd name="T32" fmla="*/ 214 w 239"/>
                <a:gd name="T33" fmla="*/ 281 h 321"/>
                <a:gd name="T34" fmla="*/ 185 w 239"/>
                <a:gd name="T35" fmla="*/ 305 h 321"/>
                <a:gd name="T36" fmla="*/ 173 w 239"/>
                <a:gd name="T37" fmla="*/ 315 h 321"/>
                <a:gd name="T38" fmla="*/ 160 w 239"/>
                <a:gd name="T39" fmla="*/ 320 h 321"/>
                <a:gd name="T40" fmla="*/ 150 w 239"/>
                <a:gd name="T41" fmla="*/ 321 h 321"/>
                <a:gd name="T42" fmla="*/ 138 w 239"/>
                <a:gd name="T43" fmla="*/ 320 h 321"/>
                <a:gd name="T44" fmla="*/ 123 w 239"/>
                <a:gd name="T45" fmla="*/ 317 h 321"/>
                <a:gd name="T46" fmla="*/ 109 w 239"/>
                <a:gd name="T47" fmla="*/ 313 h 321"/>
                <a:gd name="T48" fmla="*/ 53 w 239"/>
                <a:gd name="T49" fmla="*/ 298 h 321"/>
                <a:gd name="T50" fmla="*/ 40 w 239"/>
                <a:gd name="T51" fmla="*/ 291 h 321"/>
                <a:gd name="T52" fmla="*/ 27 w 239"/>
                <a:gd name="T53" fmla="*/ 282 h 321"/>
                <a:gd name="T54" fmla="*/ 17 w 239"/>
                <a:gd name="T55" fmla="*/ 269 h 321"/>
                <a:gd name="T56" fmla="*/ 11 w 239"/>
                <a:gd name="T57" fmla="*/ 257 h 321"/>
                <a:gd name="T58" fmla="*/ 4 w 239"/>
                <a:gd name="T59" fmla="*/ 243 h 321"/>
                <a:gd name="T60" fmla="*/ 0 w 239"/>
                <a:gd name="T61" fmla="*/ 226 h 321"/>
                <a:gd name="T62" fmla="*/ 0 w 239"/>
                <a:gd name="T63" fmla="*/ 210 h 321"/>
                <a:gd name="T64" fmla="*/ 10 w 239"/>
                <a:gd name="T65" fmla="*/ 24 h 321"/>
                <a:gd name="T66" fmla="*/ 13 w 239"/>
                <a:gd name="T67" fmla="*/ 12 h 321"/>
                <a:gd name="T68" fmla="*/ 24 w 239"/>
                <a:gd name="T69" fmla="*/ 3 h 321"/>
                <a:gd name="T70" fmla="*/ 36 w 239"/>
                <a:gd name="T71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39" h="321">
                  <a:moveTo>
                    <a:pt x="36" y="0"/>
                  </a:moveTo>
                  <a:lnTo>
                    <a:pt x="154" y="7"/>
                  </a:lnTo>
                  <a:lnTo>
                    <a:pt x="168" y="10"/>
                  </a:lnTo>
                  <a:lnTo>
                    <a:pt x="182" y="17"/>
                  </a:lnTo>
                  <a:lnTo>
                    <a:pt x="195" y="27"/>
                  </a:lnTo>
                  <a:lnTo>
                    <a:pt x="207" y="40"/>
                  </a:lnTo>
                  <a:lnTo>
                    <a:pt x="216" y="52"/>
                  </a:lnTo>
                  <a:lnTo>
                    <a:pt x="224" y="67"/>
                  </a:lnTo>
                  <a:lnTo>
                    <a:pt x="231" y="82"/>
                  </a:lnTo>
                  <a:lnTo>
                    <a:pt x="233" y="93"/>
                  </a:lnTo>
                  <a:lnTo>
                    <a:pt x="237" y="108"/>
                  </a:lnTo>
                  <a:lnTo>
                    <a:pt x="239" y="126"/>
                  </a:lnTo>
                  <a:lnTo>
                    <a:pt x="239" y="142"/>
                  </a:lnTo>
                  <a:lnTo>
                    <a:pt x="233" y="240"/>
                  </a:lnTo>
                  <a:lnTo>
                    <a:pt x="231" y="254"/>
                  </a:lnTo>
                  <a:lnTo>
                    <a:pt x="223" y="270"/>
                  </a:lnTo>
                  <a:lnTo>
                    <a:pt x="214" y="281"/>
                  </a:lnTo>
                  <a:lnTo>
                    <a:pt x="185" y="305"/>
                  </a:lnTo>
                  <a:lnTo>
                    <a:pt x="173" y="315"/>
                  </a:lnTo>
                  <a:lnTo>
                    <a:pt x="160" y="320"/>
                  </a:lnTo>
                  <a:lnTo>
                    <a:pt x="150" y="321"/>
                  </a:lnTo>
                  <a:lnTo>
                    <a:pt x="138" y="320"/>
                  </a:lnTo>
                  <a:lnTo>
                    <a:pt x="123" y="317"/>
                  </a:lnTo>
                  <a:lnTo>
                    <a:pt x="109" y="313"/>
                  </a:lnTo>
                  <a:lnTo>
                    <a:pt x="53" y="298"/>
                  </a:lnTo>
                  <a:lnTo>
                    <a:pt x="40" y="291"/>
                  </a:lnTo>
                  <a:lnTo>
                    <a:pt x="27" y="282"/>
                  </a:lnTo>
                  <a:lnTo>
                    <a:pt x="17" y="269"/>
                  </a:lnTo>
                  <a:lnTo>
                    <a:pt x="11" y="257"/>
                  </a:lnTo>
                  <a:lnTo>
                    <a:pt x="4" y="243"/>
                  </a:lnTo>
                  <a:lnTo>
                    <a:pt x="0" y="226"/>
                  </a:lnTo>
                  <a:lnTo>
                    <a:pt x="0" y="210"/>
                  </a:lnTo>
                  <a:lnTo>
                    <a:pt x="10" y="24"/>
                  </a:lnTo>
                  <a:lnTo>
                    <a:pt x="13" y="12"/>
                  </a:lnTo>
                  <a:lnTo>
                    <a:pt x="24" y="3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F8D1BF"/>
            </a:solidFill>
            <a:ln w="0">
              <a:solidFill>
                <a:srgbClr val="F8D1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4" name="Freeform 38">
              <a:extLst>
                <a:ext uri="{FF2B5EF4-FFF2-40B4-BE49-F238E27FC236}">
                  <a16:creationId xmlns:a16="http://schemas.microsoft.com/office/drawing/2014/main" xmlns="" id="{77C13664-D8D0-4B4C-906A-8B744AADE85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786683" y="3709937"/>
              <a:ext cx="32513" cy="40254"/>
            </a:xfrm>
            <a:custGeom>
              <a:avLst/>
              <a:gdLst>
                <a:gd name="T0" fmla="*/ 11 w 21"/>
                <a:gd name="T1" fmla="*/ 0 h 26"/>
                <a:gd name="T2" fmla="*/ 15 w 21"/>
                <a:gd name="T3" fmla="*/ 1 h 26"/>
                <a:gd name="T4" fmla="*/ 19 w 21"/>
                <a:gd name="T5" fmla="*/ 4 h 26"/>
                <a:gd name="T6" fmla="*/ 20 w 21"/>
                <a:gd name="T7" fmla="*/ 8 h 26"/>
                <a:gd name="T8" fmla="*/ 21 w 21"/>
                <a:gd name="T9" fmla="*/ 13 h 26"/>
                <a:gd name="T10" fmla="*/ 21 w 21"/>
                <a:gd name="T11" fmla="*/ 17 h 26"/>
                <a:gd name="T12" fmla="*/ 20 w 21"/>
                <a:gd name="T13" fmla="*/ 21 h 26"/>
                <a:gd name="T14" fmla="*/ 17 w 21"/>
                <a:gd name="T15" fmla="*/ 24 h 26"/>
                <a:gd name="T16" fmla="*/ 15 w 21"/>
                <a:gd name="T17" fmla="*/ 26 h 26"/>
                <a:gd name="T18" fmla="*/ 11 w 21"/>
                <a:gd name="T19" fmla="*/ 26 h 26"/>
                <a:gd name="T20" fmla="*/ 7 w 21"/>
                <a:gd name="T21" fmla="*/ 25 h 26"/>
                <a:gd name="T22" fmla="*/ 3 w 21"/>
                <a:gd name="T23" fmla="*/ 22 h 26"/>
                <a:gd name="T24" fmla="*/ 2 w 21"/>
                <a:gd name="T25" fmla="*/ 19 h 26"/>
                <a:gd name="T26" fmla="*/ 0 w 21"/>
                <a:gd name="T27" fmla="*/ 13 h 26"/>
                <a:gd name="T28" fmla="*/ 0 w 21"/>
                <a:gd name="T29" fmla="*/ 9 h 26"/>
                <a:gd name="T30" fmla="*/ 2 w 21"/>
                <a:gd name="T31" fmla="*/ 5 h 26"/>
                <a:gd name="T32" fmla="*/ 4 w 21"/>
                <a:gd name="T33" fmla="*/ 3 h 26"/>
                <a:gd name="T34" fmla="*/ 7 w 21"/>
                <a:gd name="T35" fmla="*/ 1 h 26"/>
                <a:gd name="T36" fmla="*/ 11 w 21"/>
                <a:gd name="T3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" h="26">
                  <a:moveTo>
                    <a:pt x="11" y="0"/>
                  </a:moveTo>
                  <a:lnTo>
                    <a:pt x="15" y="1"/>
                  </a:lnTo>
                  <a:lnTo>
                    <a:pt x="19" y="4"/>
                  </a:lnTo>
                  <a:lnTo>
                    <a:pt x="20" y="8"/>
                  </a:lnTo>
                  <a:lnTo>
                    <a:pt x="21" y="13"/>
                  </a:lnTo>
                  <a:lnTo>
                    <a:pt x="21" y="17"/>
                  </a:lnTo>
                  <a:lnTo>
                    <a:pt x="20" y="21"/>
                  </a:lnTo>
                  <a:lnTo>
                    <a:pt x="17" y="24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7" y="25"/>
                  </a:lnTo>
                  <a:lnTo>
                    <a:pt x="3" y="22"/>
                  </a:lnTo>
                  <a:lnTo>
                    <a:pt x="2" y="19"/>
                  </a:lnTo>
                  <a:lnTo>
                    <a:pt x="0" y="13"/>
                  </a:lnTo>
                  <a:lnTo>
                    <a:pt x="0" y="9"/>
                  </a:lnTo>
                  <a:lnTo>
                    <a:pt x="2" y="5"/>
                  </a:lnTo>
                  <a:lnTo>
                    <a:pt x="4" y="3"/>
                  </a:lnTo>
                  <a:lnTo>
                    <a:pt x="7" y="1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1C0000"/>
            </a:solidFill>
            <a:ln w="0">
              <a:solidFill>
                <a:srgbClr val="1C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5" name="Freeform 39">
              <a:extLst>
                <a:ext uri="{FF2B5EF4-FFF2-40B4-BE49-F238E27FC236}">
                  <a16:creationId xmlns:a16="http://schemas.microsoft.com/office/drawing/2014/main" xmlns="" id="{7FB377FB-1ECC-4008-BE1D-B58E1A94BAE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41148" y="3706840"/>
              <a:ext cx="32513" cy="40254"/>
            </a:xfrm>
            <a:custGeom>
              <a:avLst/>
              <a:gdLst>
                <a:gd name="T0" fmla="*/ 11 w 21"/>
                <a:gd name="T1" fmla="*/ 0 h 26"/>
                <a:gd name="T2" fmla="*/ 15 w 21"/>
                <a:gd name="T3" fmla="*/ 1 h 26"/>
                <a:gd name="T4" fmla="*/ 19 w 21"/>
                <a:gd name="T5" fmla="*/ 3 h 26"/>
                <a:gd name="T6" fmla="*/ 21 w 21"/>
                <a:gd name="T7" fmla="*/ 7 h 26"/>
                <a:gd name="T8" fmla="*/ 21 w 21"/>
                <a:gd name="T9" fmla="*/ 13 h 26"/>
                <a:gd name="T10" fmla="*/ 21 w 21"/>
                <a:gd name="T11" fmla="*/ 17 h 26"/>
                <a:gd name="T12" fmla="*/ 20 w 21"/>
                <a:gd name="T13" fmla="*/ 21 h 26"/>
                <a:gd name="T14" fmla="*/ 18 w 21"/>
                <a:gd name="T15" fmla="*/ 23 h 26"/>
                <a:gd name="T16" fmla="*/ 15 w 21"/>
                <a:gd name="T17" fmla="*/ 26 h 26"/>
                <a:gd name="T18" fmla="*/ 12 w 21"/>
                <a:gd name="T19" fmla="*/ 26 h 26"/>
                <a:gd name="T20" fmla="*/ 7 w 21"/>
                <a:gd name="T21" fmla="*/ 26 h 26"/>
                <a:gd name="T22" fmla="*/ 4 w 21"/>
                <a:gd name="T23" fmla="*/ 23 h 26"/>
                <a:gd name="T24" fmla="*/ 2 w 21"/>
                <a:gd name="T25" fmla="*/ 18 h 26"/>
                <a:gd name="T26" fmla="*/ 0 w 21"/>
                <a:gd name="T27" fmla="*/ 14 h 26"/>
                <a:gd name="T28" fmla="*/ 2 w 21"/>
                <a:gd name="T29" fmla="*/ 9 h 26"/>
                <a:gd name="T30" fmla="*/ 3 w 21"/>
                <a:gd name="T31" fmla="*/ 6 h 26"/>
                <a:gd name="T32" fmla="*/ 4 w 21"/>
                <a:gd name="T33" fmla="*/ 2 h 26"/>
                <a:gd name="T34" fmla="*/ 8 w 21"/>
                <a:gd name="T35" fmla="*/ 1 h 26"/>
                <a:gd name="T36" fmla="*/ 11 w 21"/>
                <a:gd name="T3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" h="26">
                  <a:moveTo>
                    <a:pt x="11" y="0"/>
                  </a:moveTo>
                  <a:lnTo>
                    <a:pt x="15" y="1"/>
                  </a:lnTo>
                  <a:lnTo>
                    <a:pt x="19" y="3"/>
                  </a:lnTo>
                  <a:lnTo>
                    <a:pt x="21" y="7"/>
                  </a:lnTo>
                  <a:lnTo>
                    <a:pt x="21" y="13"/>
                  </a:lnTo>
                  <a:lnTo>
                    <a:pt x="21" y="17"/>
                  </a:lnTo>
                  <a:lnTo>
                    <a:pt x="20" y="21"/>
                  </a:lnTo>
                  <a:lnTo>
                    <a:pt x="18" y="23"/>
                  </a:lnTo>
                  <a:lnTo>
                    <a:pt x="15" y="26"/>
                  </a:lnTo>
                  <a:lnTo>
                    <a:pt x="12" y="26"/>
                  </a:lnTo>
                  <a:lnTo>
                    <a:pt x="7" y="26"/>
                  </a:lnTo>
                  <a:lnTo>
                    <a:pt x="4" y="23"/>
                  </a:lnTo>
                  <a:lnTo>
                    <a:pt x="2" y="18"/>
                  </a:lnTo>
                  <a:lnTo>
                    <a:pt x="0" y="14"/>
                  </a:lnTo>
                  <a:lnTo>
                    <a:pt x="2" y="9"/>
                  </a:lnTo>
                  <a:lnTo>
                    <a:pt x="3" y="6"/>
                  </a:lnTo>
                  <a:lnTo>
                    <a:pt x="4" y="2"/>
                  </a:lnTo>
                  <a:lnTo>
                    <a:pt x="8" y="1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1C0000"/>
            </a:solidFill>
            <a:ln w="0">
              <a:solidFill>
                <a:srgbClr val="1C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6" name="Freeform 40">
              <a:extLst>
                <a:ext uri="{FF2B5EF4-FFF2-40B4-BE49-F238E27FC236}">
                  <a16:creationId xmlns:a16="http://schemas.microsoft.com/office/drawing/2014/main" xmlns="" id="{35873A1D-A5EC-499D-8E51-55861064D00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766555" y="3675875"/>
              <a:ext cx="72768" cy="38706"/>
            </a:xfrm>
            <a:custGeom>
              <a:avLst/>
              <a:gdLst>
                <a:gd name="T0" fmla="*/ 32 w 47"/>
                <a:gd name="T1" fmla="*/ 0 h 25"/>
                <a:gd name="T2" fmla="*/ 37 w 47"/>
                <a:gd name="T3" fmla="*/ 1 h 25"/>
                <a:gd name="T4" fmla="*/ 42 w 47"/>
                <a:gd name="T5" fmla="*/ 4 h 25"/>
                <a:gd name="T6" fmla="*/ 45 w 47"/>
                <a:gd name="T7" fmla="*/ 5 h 25"/>
                <a:gd name="T8" fmla="*/ 46 w 47"/>
                <a:gd name="T9" fmla="*/ 9 h 25"/>
                <a:gd name="T10" fmla="*/ 47 w 47"/>
                <a:gd name="T11" fmla="*/ 13 h 25"/>
                <a:gd name="T12" fmla="*/ 47 w 47"/>
                <a:gd name="T13" fmla="*/ 17 h 25"/>
                <a:gd name="T14" fmla="*/ 46 w 47"/>
                <a:gd name="T15" fmla="*/ 21 h 25"/>
                <a:gd name="T16" fmla="*/ 42 w 47"/>
                <a:gd name="T17" fmla="*/ 23 h 25"/>
                <a:gd name="T18" fmla="*/ 38 w 47"/>
                <a:gd name="T19" fmla="*/ 25 h 25"/>
                <a:gd name="T20" fmla="*/ 34 w 47"/>
                <a:gd name="T21" fmla="*/ 25 h 25"/>
                <a:gd name="T22" fmla="*/ 28 w 47"/>
                <a:gd name="T23" fmla="*/ 23 h 25"/>
                <a:gd name="T24" fmla="*/ 18 w 47"/>
                <a:gd name="T25" fmla="*/ 21 h 25"/>
                <a:gd name="T26" fmla="*/ 9 w 47"/>
                <a:gd name="T27" fmla="*/ 20 h 25"/>
                <a:gd name="T28" fmla="*/ 1 w 47"/>
                <a:gd name="T29" fmla="*/ 17 h 25"/>
                <a:gd name="T30" fmla="*/ 0 w 47"/>
                <a:gd name="T31" fmla="*/ 13 h 25"/>
                <a:gd name="T32" fmla="*/ 7 w 47"/>
                <a:gd name="T33" fmla="*/ 5 h 25"/>
                <a:gd name="T34" fmla="*/ 17 w 47"/>
                <a:gd name="T35" fmla="*/ 1 h 25"/>
                <a:gd name="T36" fmla="*/ 32 w 47"/>
                <a:gd name="T3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7" h="25">
                  <a:moveTo>
                    <a:pt x="32" y="0"/>
                  </a:moveTo>
                  <a:lnTo>
                    <a:pt x="37" y="1"/>
                  </a:lnTo>
                  <a:lnTo>
                    <a:pt x="42" y="4"/>
                  </a:lnTo>
                  <a:lnTo>
                    <a:pt x="45" y="5"/>
                  </a:lnTo>
                  <a:lnTo>
                    <a:pt x="46" y="9"/>
                  </a:lnTo>
                  <a:lnTo>
                    <a:pt x="47" y="13"/>
                  </a:lnTo>
                  <a:lnTo>
                    <a:pt x="47" y="17"/>
                  </a:lnTo>
                  <a:lnTo>
                    <a:pt x="46" y="21"/>
                  </a:lnTo>
                  <a:lnTo>
                    <a:pt x="42" y="23"/>
                  </a:lnTo>
                  <a:lnTo>
                    <a:pt x="38" y="25"/>
                  </a:lnTo>
                  <a:lnTo>
                    <a:pt x="34" y="25"/>
                  </a:lnTo>
                  <a:lnTo>
                    <a:pt x="28" y="23"/>
                  </a:lnTo>
                  <a:lnTo>
                    <a:pt x="18" y="21"/>
                  </a:lnTo>
                  <a:lnTo>
                    <a:pt x="9" y="20"/>
                  </a:lnTo>
                  <a:lnTo>
                    <a:pt x="1" y="17"/>
                  </a:lnTo>
                  <a:lnTo>
                    <a:pt x="0" y="13"/>
                  </a:lnTo>
                  <a:lnTo>
                    <a:pt x="7" y="5"/>
                  </a:lnTo>
                  <a:lnTo>
                    <a:pt x="17" y="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1C0000"/>
            </a:solidFill>
            <a:ln w="0">
              <a:solidFill>
                <a:srgbClr val="1C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7" name="Freeform 41">
              <a:extLst>
                <a:ext uri="{FF2B5EF4-FFF2-40B4-BE49-F238E27FC236}">
                  <a16:creationId xmlns:a16="http://schemas.microsoft.com/office/drawing/2014/main" xmlns="" id="{AA952A49-BF4B-4E64-A35E-10BCD62E159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22570" y="3669682"/>
              <a:ext cx="68122" cy="38706"/>
            </a:xfrm>
            <a:custGeom>
              <a:avLst/>
              <a:gdLst>
                <a:gd name="T0" fmla="*/ 27 w 44"/>
                <a:gd name="T1" fmla="*/ 0 h 25"/>
                <a:gd name="T2" fmla="*/ 38 w 44"/>
                <a:gd name="T3" fmla="*/ 5 h 25"/>
                <a:gd name="T4" fmla="*/ 44 w 44"/>
                <a:gd name="T5" fmla="*/ 12 h 25"/>
                <a:gd name="T6" fmla="*/ 43 w 44"/>
                <a:gd name="T7" fmla="*/ 16 h 25"/>
                <a:gd name="T8" fmla="*/ 36 w 44"/>
                <a:gd name="T9" fmla="*/ 18 h 25"/>
                <a:gd name="T10" fmla="*/ 27 w 44"/>
                <a:gd name="T11" fmla="*/ 21 h 25"/>
                <a:gd name="T12" fmla="*/ 19 w 44"/>
                <a:gd name="T13" fmla="*/ 24 h 25"/>
                <a:gd name="T14" fmla="*/ 13 w 44"/>
                <a:gd name="T15" fmla="*/ 25 h 25"/>
                <a:gd name="T16" fmla="*/ 9 w 44"/>
                <a:gd name="T17" fmla="*/ 25 h 25"/>
                <a:gd name="T18" fmla="*/ 5 w 44"/>
                <a:gd name="T19" fmla="*/ 24 h 25"/>
                <a:gd name="T20" fmla="*/ 2 w 44"/>
                <a:gd name="T21" fmla="*/ 22 h 25"/>
                <a:gd name="T22" fmla="*/ 1 w 44"/>
                <a:gd name="T23" fmla="*/ 18 h 25"/>
                <a:gd name="T24" fmla="*/ 0 w 44"/>
                <a:gd name="T25" fmla="*/ 14 h 25"/>
                <a:gd name="T26" fmla="*/ 1 w 44"/>
                <a:gd name="T27" fmla="*/ 10 h 25"/>
                <a:gd name="T28" fmla="*/ 2 w 44"/>
                <a:gd name="T29" fmla="*/ 7 h 25"/>
                <a:gd name="T30" fmla="*/ 5 w 44"/>
                <a:gd name="T31" fmla="*/ 4 h 25"/>
                <a:gd name="T32" fmla="*/ 9 w 44"/>
                <a:gd name="T33" fmla="*/ 3 h 25"/>
                <a:gd name="T34" fmla="*/ 14 w 44"/>
                <a:gd name="T35" fmla="*/ 1 h 25"/>
                <a:gd name="T36" fmla="*/ 27 w 44"/>
                <a:gd name="T3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" h="25">
                  <a:moveTo>
                    <a:pt x="27" y="0"/>
                  </a:moveTo>
                  <a:lnTo>
                    <a:pt x="38" y="5"/>
                  </a:lnTo>
                  <a:lnTo>
                    <a:pt x="44" y="12"/>
                  </a:lnTo>
                  <a:lnTo>
                    <a:pt x="43" y="16"/>
                  </a:lnTo>
                  <a:lnTo>
                    <a:pt x="36" y="18"/>
                  </a:lnTo>
                  <a:lnTo>
                    <a:pt x="27" y="21"/>
                  </a:lnTo>
                  <a:lnTo>
                    <a:pt x="19" y="24"/>
                  </a:lnTo>
                  <a:lnTo>
                    <a:pt x="13" y="25"/>
                  </a:lnTo>
                  <a:lnTo>
                    <a:pt x="9" y="25"/>
                  </a:lnTo>
                  <a:lnTo>
                    <a:pt x="5" y="24"/>
                  </a:lnTo>
                  <a:lnTo>
                    <a:pt x="2" y="22"/>
                  </a:lnTo>
                  <a:lnTo>
                    <a:pt x="1" y="18"/>
                  </a:lnTo>
                  <a:lnTo>
                    <a:pt x="0" y="14"/>
                  </a:lnTo>
                  <a:lnTo>
                    <a:pt x="1" y="10"/>
                  </a:lnTo>
                  <a:lnTo>
                    <a:pt x="2" y="7"/>
                  </a:lnTo>
                  <a:lnTo>
                    <a:pt x="5" y="4"/>
                  </a:lnTo>
                  <a:lnTo>
                    <a:pt x="9" y="3"/>
                  </a:lnTo>
                  <a:lnTo>
                    <a:pt x="14" y="1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1C0000"/>
            </a:solidFill>
            <a:ln w="0">
              <a:solidFill>
                <a:srgbClr val="1C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8" name="Freeform 42">
              <a:extLst>
                <a:ext uri="{FF2B5EF4-FFF2-40B4-BE49-F238E27FC236}">
                  <a16:creationId xmlns:a16="http://schemas.microsoft.com/office/drawing/2014/main" xmlns="" id="{943D9D79-4912-4662-A54A-D35D91215B6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78306" y="3750191"/>
              <a:ext cx="24772" cy="63478"/>
            </a:xfrm>
            <a:custGeom>
              <a:avLst/>
              <a:gdLst>
                <a:gd name="T0" fmla="*/ 0 w 16"/>
                <a:gd name="T1" fmla="*/ 0 h 41"/>
                <a:gd name="T2" fmla="*/ 4 w 16"/>
                <a:gd name="T3" fmla="*/ 8 h 41"/>
                <a:gd name="T4" fmla="*/ 9 w 16"/>
                <a:gd name="T5" fmla="*/ 16 h 41"/>
                <a:gd name="T6" fmla="*/ 13 w 16"/>
                <a:gd name="T7" fmla="*/ 23 h 41"/>
                <a:gd name="T8" fmla="*/ 16 w 16"/>
                <a:gd name="T9" fmla="*/ 27 h 41"/>
                <a:gd name="T10" fmla="*/ 16 w 16"/>
                <a:gd name="T11" fmla="*/ 29 h 41"/>
                <a:gd name="T12" fmla="*/ 16 w 16"/>
                <a:gd name="T13" fmla="*/ 32 h 41"/>
                <a:gd name="T14" fmla="*/ 13 w 16"/>
                <a:gd name="T15" fmla="*/ 36 h 41"/>
                <a:gd name="T16" fmla="*/ 10 w 16"/>
                <a:gd name="T17" fmla="*/ 37 h 41"/>
                <a:gd name="T18" fmla="*/ 6 w 16"/>
                <a:gd name="T19" fmla="*/ 38 h 41"/>
                <a:gd name="T20" fmla="*/ 4 w 16"/>
                <a:gd name="T21" fmla="*/ 40 h 41"/>
                <a:gd name="T22" fmla="*/ 1 w 16"/>
                <a:gd name="T23" fmla="*/ 41 h 41"/>
                <a:gd name="T24" fmla="*/ 0 w 16"/>
                <a:gd name="T25" fmla="*/ 41 h 41"/>
                <a:gd name="T26" fmla="*/ 1 w 16"/>
                <a:gd name="T27" fmla="*/ 40 h 41"/>
                <a:gd name="T28" fmla="*/ 2 w 16"/>
                <a:gd name="T29" fmla="*/ 40 h 41"/>
                <a:gd name="T30" fmla="*/ 5 w 16"/>
                <a:gd name="T31" fmla="*/ 37 h 41"/>
                <a:gd name="T32" fmla="*/ 6 w 16"/>
                <a:gd name="T33" fmla="*/ 36 h 41"/>
                <a:gd name="T34" fmla="*/ 9 w 16"/>
                <a:gd name="T35" fmla="*/ 33 h 41"/>
                <a:gd name="T36" fmla="*/ 9 w 16"/>
                <a:gd name="T37" fmla="*/ 30 h 41"/>
                <a:gd name="T38" fmla="*/ 9 w 16"/>
                <a:gd name="T39" fmla="*/ 27 h 41"/>
                <a:gd name="T40" fmla="*/ 8 w 16"/>
                <a:gd name="T41" fmla="*/ 23 h 41"/>
                <a:gd name="T42" fmla="*/ 5 w 16"/>
                <a:gd name="T43" fmla="*/ 17 h 41"/>
                <a:gd name="T44" fmla="*/ 4 w 16"/>
                <a:gd name="T45" fmla="*/ 13 h 41"/>
                <a:gd name="T46" fmla="*/ 2 w 16"/>
                <a:gd name="T47" fmla="*/ 10 h 41"/>
                <a:gd name="T48" fmla="*/ 1 w 16"/>
                <a:gd name="T49" fmla="*/ 6 h 41"/>
                <a:gd name="T50" fmla="*/ 0 w 16"/>
                <a:gd name="T51" fmla="*/ 3 h 41"/>
                <a:gd name="T52" fmla="*/ 0 w 16"/>
                <a:gd name="T53" fmla="*/ 2 h 41"/>
                <a:gd name="T54" fmla="*/ 0 w 16"/>
                <a:gd name="T55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6" h="41">
                  <a:moveTo>
                    <a:pt x="0" y="0"/>
                  </a:moveTo>
                  <a:lnTo>
                    <a:pt x="4" y="8"/>
                  </a:lnTo>
                  <a:lnTo>
                    <a:pt x="9" y="16"/>
                  </a:lnTo>
                  <a:lnTo>
                    <a:pt x="13" y="23"/>
                  </a:lnTo>
                  <a:lnTo>
                    <a:pt x="16" y="27"/>
                  </a:lnTo>
                  <a:lnTo>
                    <a:pt x="16" y="29"/>
                  </a:lnTo>
                  <a:lnTo>
                    <a:pt x="16" y="32"/>
                  </a:lnTo>
                  <a:lnTo>
                    <a:pt x="13" y="36"/>
                  </a:lnTo>
                  <a:lnTo>
                    <a:pt x="10" y="37"/>
                  </a:lnTo>
                  <a:lnTo>
                    <a:pt x="6" y="38"/>
                  </a:lnTo>
                  <a:lnTo>
                    <a:pt x="4" y="40"/>
                  </a:lnTo>
                  <a:lnTo>
                    <a:pt x="1" y="41"/>
                  </a:lnTo>
                  <a:lnTo>
                    <a:pt x="0" y="41"/>
                  </a:lnTo>
                  <a:lnTo>
                    <a:pt x="1" y="40"/>
                  </a:lnTo>
                  <a:lnTo>
                    <a:pt x="2" y="40"/>
                  </a:lnTo>
                  <a:lnTo>
                    <a:pt x="5" y="37"/>
                  </a:lnTo>
                  <a:lnTo>
                    <a:pt x="6" y="36"/>
                  </a:lnTo>
                  <a:lnTo>
                    <a:pt x="9" y="33"/>
                  </a:lnTo>
                  <a:lnTo>
                    <a:pt x="9" y="30"/>
                  </a:lnTo>
                  <a:lnTo>
                    <a:pt x="9" y="27"/>
                  </a:lnTo>
                  <a:lnTo>
                    <a:pt x="8" y="23"/>
                  </a:lnTo>
                  <a:lnTo>
                    <a:pt x="5" y="17"/>
                  </a:lnTo>
                  <a:lnTo>
                    <a:pt x="4" y="13"/>
                  </a:lnTo>
                  <a:lnTo>
                    <a:pt x="2" y="10"/>
                  </a:lnTo>
                  <a:lnTo>
                    <a:pt x="1" y="6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AA85"/>
            </a:solidFill>
            <a:ln w="0">
              <a:solidFill>
                <a:srgbClr val="E5AA8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9" name="Freeform 43">
              <a:extLst>
                <a:ext uri="{FF2B5EF4-FFF2-40B4-BE49-F238E27FC236}">
                  <a16:creationId xmlns:a16="http://schemas.microsoft.com/office/drawing/2014/main" xmlns="" id="{F7ECFDB4-16E2-4A71-A08E-EBB882F1636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707723" y="3807476"/>
              <a:ext cx="15482" cy="4645"/>
            </a:xfrm>
            <a:custGeom>
              <a:avLst/>
              <a:gdLst>
                <a:gd name="T0" fmla="*/ 9 w 10"/>
                <a:gd name="T1" fmla="*/ 0 h 3"/>
                <a:gd name="T2" fmla="*/ 10 w 10"/>
                <a:gd name="T3" fmla="*/ 0 h 3"/>
                <a:gd name="T4" fmla="*/ 9 w 10"/>
                <a:gd name="T5" fmla="*/ 1 h 3"/>
                <a:gd name="T6" fmla="*/ 9 w 10"/>
                <a:gd name="T7" fmla="*/ 3 h 3"/>
                <a:gd name="T8" fmla="*/ 9 w 10"/>
                <a:gd name="T9" fmla="*/ 3 h 3"/>
                <a:gd name="T10" fmla="*/ 6 w 10"/>
                <a:gd name="T11" fmla="*/ 3 h 3"/>
                <a:gd name="T12" fmla="*/ 4 w 10"/>
                <a:gd name="T13" fmla="*/ 3 h 3"/>
                <a:gd name="T14" fmla="*/ 1 w 10"/>
                <a:gd name="T15" fmla="*/ 3 h 3"/>
                <a:gd name="T16" fmla="*/ 0 w 10"/>
                <a:gd name="T17" fmla="*/ 3 h 3"/>
                <a:gd name="T18" fmla="*/ 1 w 10"/>
                <a:gd name="T19" fmla="*/ 3 h 3"/>
                <a:gd name="T20" fmla="*/ 2 w 10"/>
                <a:gd name="T21" fmla="*/ 1 h 3"/>
                <a:gd name="T22" fmla="*/ 5 w 10"/>
                <a:gd name="T23" fmla="*/ 0 h 3"/>
                <a:gd name="T24" fmla="*/ 8 w 10"/>
                <a:gd name="T25" fmla="*/ 0 h 3"/>
                <a:gd name="T26" fmla="*/ 9 w 10"/>
                <a:gd name="T2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3">
                  <a:moveTo>
                    <a:pt x="9" y="0"/>
                  </a:moveTo>
                  <a:lnTo>
                    <a:pt x="10" y="0"/>
                  </a:lnTo>
                  <a:lnTo>
                    <a:pt x="9" y="1"/>
                  </a:lnTo>
                  <a:lnTo>
                    <a:pt x="9" y="3"/>
                  </a:lnTo>
                  <a:lnTo>
                    <a:pt x="9" y="3"/>
                  </a:lnTo>
                  <a:lnTo>
                    <a:pt x="6" y="3"/>
                  </a:lnTo>
                  <a:lnTo>
                    <a:pt x="4" y="3"/>
                  </a:lnTo>
                  <a:lnTo>
                    <a:pt x="1" y="3"/>
                  </a:lnTo>
                  <a:lnTo>
                    <a:pt x="0" y="3"/>
                  </a:lnTo>
                  <a:lnTo>
                    <a:pt x="1" y="3"/>
                  </a:lnTo>
                  <a:lnTo>
                    <a:pt x="2" y="1"/>
                  </a:lnTo>
                  <a:lnTo>
                    <a:pt x="5" y="0"/>
                  </a:lnTo>
                  <a:lnTo>
                    <a:pt x="8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E5AA85"/>
            </a:solidFill>
            <a:ln w="0">
              <a:solidFill>
                <a:srgbClr val="E5AA8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90" name="Freeform 44">
              <a:extLst>
                <a:ext uri="{FF2B5EF4-FFF2-40B4-BE49-F238E27FC236}">
                  <a16:creationId xmlns:a16="http://schemas.microsoft.com/office/drawing/2014/main" xmlns="" id="{503E4A33-31E8-4ADA-87C8-9753CA2B3A5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64371" y="3860116"/>
              <a:ext cx="137794" cy="34061"/>
            </a:xfrm>
            <a:custGeom>
              <a:avLst/>
              <a:gdLst>
                <a:gd name="T0" fmla="*/ 73 w 89"/>
                <a:gd name="T1" fmla="*/ 0 h 22"/>
                <a:gd name="T2" fmla="*/ 78 w 89"/>
                <a:gd name="T3" fmla="*/ 0 h 22"/>
                <a:gd name="T4" fmla="*/ 81 w 89"/>
                <a:gd name="T5" fmla="*/ 0 h 22"/>
                <a:gd name="T6" fmla="*/ 82 w 89"/>
                <a:gd name="T7" fmla="*/ 0 h 22"/>
                <a:gd name="T8" fmla="*/ 85 w 89"/>
                <a:gd name="T9" fmla="*/ 1 h 22"/>
                <a:gd name="T10" fmla="*/ 86 w 89"/>
                <a:gd name="T11" fmla="*/ 1 h 22"/>
                <a:gd name="T12" fmla="*/ 87 w 89"/>
                <a:gd name="T13" fmla="*/ 1 h 22"/>
                <a:gd name="T14" fmla="*/ 89 w 89"/>
                <a:gd name="T15" fmla="*/ 3 h 22"/>
                <a:gd name="T16" fmla="*/ 89 w 89"/>
                <a:gd name="T17" fmla="*/ 4 h 22"/>
                <a:gd name="T18" fmla="*/ 89 w 89"/>
                <a:gd name="T19" fmla="*/ 5 h 22"/>
                <a:gd name="T20" fmla="*/ 89 w 89"/>
                <a:gd name="T21" fmla="*/ 7 h 22"/>
                <a:gd name="T22" fmla="*/ 89 w 89"/>
                <a:gd name="T23" fmla="*/ 7 h 22"/>
                <a:gd name="T24" fmla="*/ 89 w 89"/>
                <a:gd name="T25" fmla="*/ 7 h 22"/>
                <a:gd name="T26" fmla="*/ 87 w 89"/>
                <a:gd name="T27" fmla="*/ 8 h 22"/>
                <a:gd name="T28" fmla="*/ 86 w 89"/>
                <a:gd name="T29" fmla="*/ 9 h 22"/>
                <a:gd name="T30" fmla="*/ 85 w 89"/>
                <a:gd name="T31" fmla="*/ 11 h 22"/>
                <a:gd name="T32" fmla="*/ 82 w 89"/>
                <a:gd name="T33" fmla="*/ 13 h 22"/>
                <a:gd name="T34" fmla="*/ 77 w 89"/>
                <a:gd name="T35" fmla="*/ 16 h 22"/>
                <a:gd name="T36" fmla="*/ 74 w 89"/>
                <a:gd name="T37" fmla="*/ 17 h 22"/>
                <a:gd name="T38" fmla="*/ 70 w 89"/>
                <a:gd name="T39" fmla="*/ 18 h 22"/>
                <a:gd name="T40" fmla="*/ 66 w 89"/>
                <a:gd name="T41" fmla="*/ 20 h 22"/>
                <a:gd name="T42" fmla="*/ 63 w 89"/>
                <a:gd name="T43" fmla="*/ 21 h 22"/>
                <a:gd name="T44" fmla="*/ 55 w 89"/>
                <a:gd name="T45" fmla="*/ 22 h 22"/>
                <a:gd name="T46" fmla="*/ 49 w 89"/>
                <a:gd name="T47" fmla="*/ 22 h 22"/>
                <a:gd name="T48" fmla="*/ 46 w 89"/>
                <a:gd name="T49" fmla="*/ 22 h 22"/>
                <a:gd name="T50" fmla="*/ 36 w 89"/>
                <a:gd name="T51" fmla="*/ 21 h 22"/>
                <a:gd name="T52" fmla="*/ 29 w 89"/>
                <a:gd name="T53" fmla="*/ 20 h 22"/>
                <a:gd name="T54" fmla="*/ 21 w 89"/>
                <a:gd name="T55" fmla="*/ 18 h 22"/>
                <a:gd name="T56" fmla="*/ 18 w 89"/>
                <a:gd name="T57" fmla="*/ 17 h 22"/>
                <a:gd name="T58" fmla="*/ 14 w 89"/>
                <a:gd name="T59" fmla="*/ 16 h 22"/>
                <a:gd name="T60" fmla="*/ 9 w 89"/>
                <a:gd name="T61" fmla="*/ 13 h 22"/>
                <a:gd name="T62" fmla="*/ 5 w 89"/>
                <a:gd name="T63" fmla="*/ 12 h 22"/>
                <a:gd name="T64" fmla="*/ 4 w 89"/>
                <a:gd name="T65" fmla="*/ 11 h 22"/>
                <a:gd name="T66" fmla="*/ 2 w 89"/>
                <a:gd name="T67" fmla="*/ 9 h 22"/>
                <a:gd name="T68" fmla="*/ 1 w 89"/>
                <a:gd name="T69" fmla="*/ 9 h 22"/>
                <a:gd name="T70" fmla="*/ 1 w 89"/>
                <a:gd name="T71" fmla="*/ 8 h 22"/>
                <a:gd name="T72" fmla="*/ 0 w 89"/>
                <a:gd name="T73" fmla="*/ 7 h 22"/>
                <a:gd name="T74" fmla="*/ 1 w 89"/>
                <a:gd name="T75" fmla="*/ 5 h 22"/>
                <a:gd name="T76" fmla="*/ 1 w 89"/>
                <a:gd name="T77" fmla="*/ 5 h 22"/>
                <a:gd name="T78" fmla="*/ 2 w 89"/>
                <a:gd name="T79" fmla="*/ 4 h 22"/>
                <a:gd name="T80" fmla="*/ 4 w 89"/>
                <a:gd name="T81" fmla="*/ 4 h 22"/>
                <a:gd name="T82" fmla="*/ 4 w 89"/>
                <a:gd name="T83" fmla="*/ 4 h 22"/>
                <a:gd name="T84" fmla="*/ 6 w 89"/>
                <a:gd name="T85" fmla="*/ 4 h 22"/>
                <a:gd name="T86" fmla="*/ 11 w 89"/>
                <a:gd name="T87" fmla="*/ 4 h 22"/>
                <a:gd name="T88" fmla="*/ 17 w 89"/>
                <a:gd name="T89" fmla="*/ 4 h 22"/>
                <a:gd name="T90" fmla="*/ 19 w 89"/>
                <a:gd name="T91" fmla="*/ 4 h 22"/>
                <a:gd name="T92" fmla="*/ 23 w 89"/>
                <a:gd name="T93" fmla="*/ 4 h 22"/>
                <a:gd name="T94" fmla="*/ 30 w 89"/>
                <a:gd name="T95" fmla="*/ 3 h 22"/>
                <a:gd name="T96" fmla="*/ 38 w 89"/>
                <a:gd name="T97" fmla="*/ 3 h 22"/>
                <a:gd name="T98" fmla="*/ 46 w 89"/>
                <a:gd name="T99" fmla="*/ 3 h 22"/>
                <a:gd name="T100" fmla="*/ 48 w 89"/>
                <a:gd name="T101" fmla="*/ 3 h 22"/>
                <a:gd name="T102" fmla="*/ 52 w 89"/>
                <a:gd name="T103" fmla="*/ 1 h 22"/>
                <a:gd name="T104" fmla="*/ 60 w 89"/>
                <a:gd name="T105" fmla="*/ 1 h 22"/>
                <a:gd name="T106" fmla="*/ 66 w 89"/>
                <a:gd name="T107" fmla="*/ 0 h 22"/>
                <a:gd name="T108" fmla="*/ 73 w 89"/>
                <a:gd name="T10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9" h="22">
                  <a:moveTo>
                    <a:pt x="73" y="0"/>
                  </a:moveTo>
                  <a:lnTo>
                    <a:pt x="78" y="0"/>
                  </a:lnTo>
                  <a:lnTo>
                    <a:pt x="81" y="0"/>
                  </a:lnTo>
                  <a:lnTo>
                    <a:pt x="82" y="0"/>
                  </a:lnTo>
                  <a:lnTo>
                    <a:pt x="85" y="1"/>
                  </a:lnTo>
                  <a:lnTo>
                    <a:pt x="86" y="1"/>
                  </a:lnTo>
                  <a:lnTo>
                    <a:pt x="87" y="1"/>
                  </a:lnTo>
                  <a:lnTo>
                    <a:pt x="89" y="3"/>
                  </a:lnTo>
                  <a:lnTo>
                    <a:pt x="89" y="4"/>
                  </a:lnTo>
                  <a:lnTo>
                    <a:pt x="89" y="5"/>
                  </a:lnTo>
                  <a:lnTo>
                    <a:pt x="89" y="7"/>
                  </a:lnTo>
                  <a:lnTo>
                    <a:pt x="89" y="7"/>
                  </a:lnTo>
                  <a:lnTo>
                    <a:pt x="89" y="7"/>
                  </a:lnTo>
                  <a:lnTo>
                    <a:pt x="87" y="8"/>
                  </a:lnTo>
                  <a:lnTo>
                    <a:pt x="86" y="9"/>
                  </a:lnTo>
                  <a:lnTo>
                    <a:pt x="85" y="11"/>
                  </a:lnTo>
                  <a:lnTo>
                    <a:pt x="82" y="13"/>
                  </a:lnTo>
                  <a:lnTo>
                    <a:pt x="77" y="16"/>
                  </a:lnTo>
                  <a:lnTo>
                    <a:pt x="74" y="17"/>
                  </a:lnTo>
                  <a:lnTo>
                    <a:pt x="70" y="18"/>
                  </a:lnTo>
                  <a:lnTo>
                    <a:pt x="66" y="20"/>
                  </a:lnTo>
                  <a:lnTo>
                    <a:pt x="63" y="21"/>
                  </a:lnTo>
                  <a:lnTo>
                    <a:pt x="55" y="22"/>
                  </a:lnTo>
                  <a:lnTo>
                    <a:pt x="49" y="22"/>
                  </a:lnTo>
                  <a:lnTo>
                    <a:pt x="46" y="22"/>
                  </a:lnTo>
                  <a:lnTo>
                    <a:pt x="36" y="21"/>
                  </a:lnTo>
                  <a:lnTo>
                    <a:pt x="29" y="20"/>
                  </a:lnTo>
                  <a:lnTo>
                    <a:pt x="21" y="18"/>
                  </a:lnTo>
                  <a:lnTo>
                    <a:pt x="18" y="17"/>
                  </a:lnTo>
                  <a:lnTo>
                    <a:pt x="14" y="16"/>
                  </a:lnTo>
                  <a:lnTo>
                    <a:pt x="9" y="13"/>
                  </a:lnTo>
                  <a:lnTo>
                    <a:pt x="5" y="12"/>
                  </a:lnTo>
                  <a:lnTo>
                    <a:pt x="4" y="11"/>
                  </a:lnTo>
                  <a:lnTo>
                    <a:pt x="2" y="9"/>
                  </a:lnTo>
                  <a:lnTo>
                    <a:pt x="1" y="9"/>
                  </a:lnTo>
                  <a:lnTo>
                    <a:pt x="1" y="8"/>
                  </a:lnTo>
                  <a:lnTo>
                    <a:pt x="0" y="7"/>
                  </a:lnTo>
                  <a:lnTo>
                    <a:pt x="1" y="5"/>
                  </a:lnTo>
                  <a:lnTo>
                    <a:pt x="1" y="5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11" y="4"/>
                  </a:lnTo>
                  <a:lnTo>
                    <a:pt x="17" y="4"/>
                  </a:lnTo>
                  <a:lnTo>
                    <a:pt x="19" y="4"/>
                  </a:lnTo>
                  <a:lnTo>
                    <a:pt x="23" y="4"/>
                  </a:lnTo>
                  <a:lnTo>
                    <a:pt x="30" y="3"/>
                  </a:lnTo>
                  <a:lnTo>
                    <a:pt x="38" y="3"/>
                  </a:lnTo>
                  <a:lnTo>
                    <a:pt x="46" y="3"/>
                  </a:lnTo>
                  <a:lnTo>
                    <a:pt x="48" y="3"/>
                  </a:lnTo>
                  <a:lnTo>
                    <a:pt x="52" y="1"/>
                  </a:lnTo>
                  <a:lnTo>
                    <a:pt x="60" y="1"/>
                  </a:lnTo>
                  <a:lnTo>
                    <a:pt x="66" y="0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rgbClr val="F92C52"/>
            </a:solidFill>
            <a:ln w="0">
              <a:solidFill>
                <a:srgbClr val="F92C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91" name="Freeform 45">
              <a:extLst>
                <a:ext uri="{FF2B5EF4-FFF2-40B4-BE49-F238E27FC236}">
                  <a16:creationId xmlns:a16="http://schemas.microsoft.com/office/drawing/2014/main" xmlns="" id="{BB41B541-907E-44E1-929B-137741318FE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55995" y="3336812"/>
              <a:ext cx="541883" cy="436603"/>
            </a:xfrm>
            <a:custGeom>
              <a:avLst/>
              <a:gdLst>
                <a:gd name="T0" fmla="*/ 127 w 350"/>
                <a:gd name="T1" fmla="*/ 11 h 282"/>
                <a:gd name="T2" fmla="*/ 137 w 350"/>
                <a:gd name="T3" fmla="*/ 36 h 282"/>
                <a:gd name="T4" fmla="*/ 153 w 350"/>
                <a:gd name="T5" fmla="*/ 37 h 282"/>
                <a:gd name="T6" fmla="*/ 193 w 350"/>
                <a:gd name="T7" fmla="*/ 28 h 282"/>
                <a:gd name="T8" fmla="*/ 233 w 350"/>
                <a:gd name="T9" fmla="*/ 29 h 282"/>
                <a:gd name="T10" fmla="*/ 264 w 350"/>
                <a:gd name="T11" fmla="*/ 28 h 282"/>
                <a:gd name="T12" fmla="*/ 282 w 350"/>
                <a:gd name="T13" fmla="*/ 19 h 282"/>
                <a:gd name="T14" fmla="*/ 286 w 350"/>
                <a:gd name="T15" fmla="*/ 28 h 282"/>
                <a:gd name="T16" fmla="*/ 288 w 350"/>
                <a:gd name="T17" fmla="*/ 46 h 282"/>
                <a:gd name="T18" fmla="*/ 292 w 350"/>
                <a:gd name="T19" fmla="*/ 59 h 282"/>
                <a:gd name="T20" fmla="*/ 315 w 350"/>
                <a:gd name="T21" fmla="*/ 71 h 282"/>
                <a:gd name="T22" fmla="*/ 340 w 350"/>
                <a:gd name="T23" fmla="*/ 78 h 282"/>
                <a:gd name="T24" fmla="*/ 350 w 350"/>
                <a:gd name="T25" fmla="*/ 79 h 282"/>
                <a:gd name="T26" fmla="*/ 346 w 350"/>
                <a:gd name="T27" fmla="*/ 95 h 282"/>
                <a:gd name="T28" fmla="*/ 332 w 350"/>
                <a:gd name="T29" fmla="*/ 114 h 282"/>
                <a:gd name="T30" fmla="*/ 322 w 350"/>
                <a:gd name="T31" fmla="*/ 122 h 282"/>
                <a:gd name="T32" fmla="*/ 335 w 350"/>
                <a:gd name="T33" fmla="*/ 133 h 282"/>
                <a:gd name="T34" fmla="*/ 348 w 350"/>
                <a:gd name="T35" fmla="*/ 152 h 282"/>
                <a:gd name="T36" fmla="*/ 331 w 350"/>
                <a:gd name="T37" fmla="*/ 153 h 282"/>
                <a:gd name="T38" fmla="*/ 335 w 350"/>
                <a:gd name="T39" fmla="*/ 167 h 282"/>
                <a:gd name="T40" fmla="*/ 331 w 350"/>
                <a:gd name="T41" fmla="*/ 191 h 282"/>
                <a:gd name="T42" fmla="*/ 320 w 350"/>
                <a:gd name="T43" fmla="*/ 189 h 282"/>
                <a:gd name="T44" fmla="*/ 314 w 350"/>
                <a:gd name="T45" fmla="*/ 178 h 282"/>
                <a:gd name="T46" fmla="*/ 297 w 350"/>
                <a:gd name="T47" fmla="*/ 159 h 282"/>
                <a:gd name="T48" fmla="*/ 269 w 350"/>
                <a:gd name="T49" fmla="*/ 144 h 282"/>
                <a:gd name="T50" fmla="*/ 276 w 350"/>
                <a:gd name="T51" fmla="*/ 153 h 282"/>
                <a:gd name="T52" fmla="*/ 294 w 350"/>
                <a:gd name="T53" fmla="*/ 169 h 282"/>
                <a:gd name="T54" fmla="*/ 264 w 350"/>
                <a:gd name="T55" fmla="*/ 173 h 282"/>
                <a:gd name="T56" fmla="*/ 223 w 350"/>
                <a:gd name="T57" fmla="*/ 174 h 282"/>
                <a:gd name="T58" fmla="*/ 180 w 350"/>
                <a:gd name="T59" fmla="*/ 165 h 282"/>
                <a:gd name="T60" fmla="*/ 165 w 350"/>
                <a:gd name="T61" fmla="*/ 156 h 282"/>
                <a:gd name="T62" fmla="*/ 170 w 350"/>
                <a:gd name="T63" fmla="*/ 169 h 282"/>
                <a:gd name="T64" fmla="*/ 171 w 350"/>
                <a:gd name="T65" fmla="*/ 189 h 282"/>
                <a:gd name="T66" fmla="*/ 154 w 350"/>
                <a:gd name="T67" fmla="*/ 185 h 282"/>
                <a:gd name="T68" fmla="*/ 130 w 350"/>
                <a:gd name="T69" fmla="*/ 180 h 282"/>
                <a:gd name="T70" fmla="*/ 120 w 350"/>
                <a:gd name="T71" fmla="*/ 176 h 282"/>
                <a:gd name="T72" fmla="*/ 123 w 350"/>
                <a:gd name="T73" fmla="*/ 195 h 282"/>
                <a:gd name="T74" fmla="*/ 119 w 350"/>
                <a:gd name="T75" fmla="*/ 220 h 282"/>
                <a:gd name="T76" fmla="*/ 112 w 350"/>
                <a:gd name="T77" fmla="*/ 216 h 282"/>
                <a:gd name="T78" fmla="*/ 100 w 350"/>
                <a:gd name="T79" fmla="*/ 198 h 282"/>
                <a:gd name="T80" fmla="*/ 102 w 350"/>
                <a:gd name="T81" fmla="*/ 210 h 282"/>
                <a:gd name="T82" fmla="*/ 102 w 350"/>
                <a:gd name="T83" fmla="*/ 239 h 282"/>
                <a:gd name="T84" fmla="*/ 91 w 350"/>
                <a:gd name="T85" fmla="*/ 270 h 282"/>
                <a:gd name="T86" fmla="*/ 77 w 350"/>
                <a:gd name="T87" fmla="*/ 282 h 282"/>
                <a:gd name="T88" fmla="*/ 64 w 350"/>
                <a:gd name="T89" fmla="*/ 278 h 282"/>
                <a:gd name="T90" fmla="*/ 45 w 350"/>
                <a:gd name="T91" fmla="*/ 258 h 282"/>
                <a:gd name="T92" fmla="*/ 30 w 350"/>
                <a:gd name="T93" fmla="*/ 232 h 282"/>
                <a:gd name="T94" fmla="*/ 24 w 350"/>
                <a:gd name="T95" fmla="*/ 203 h 282"/>
                <a:gd name="T96" fmla="*/ 18 w 350"/>
                <a:gd name="T97" fmla="*/ 186 h 282"/>
                <a:gd name="T98" fmla="*/ 5 w 350"/>
                <a:gd name="T99" fmla="*/ 176 h 282"/>
                <a:gd name="T100" fmla="*/ 0 w 350"/>
                <a:gd name="T101" fmla="*/ 164 h 282"/>
                <a:gd name="T102" fmla="*/ 22 w 350"/>
                <a:gd name="T103" fmla="*/ 156 h 282"/>
                <a:gd name="T104" fmla="*/ 48 w 350"/>
                <a:gd name="T105" fmla="*/ 143 h 282"/>
                <a:gd name="T106" fmla="*/ 40 w 350"/>
                <a:gd name="T107" fmla="*/ 113 h 282"/>
                <a:gd name="T108" fmla="*/ 48 w 350"/>
                <a:gd name="T109" fmla="*/ 84 h 282"/>
                <a:gd name="T110" fmla="*/ 76 w 350"/>
                <a:gd name="T111" fmla="*/ 55 h 282"/>
                <a:gd name="T112" fmla="*/ 102 w 350"/>
                <a:gd name="T113" fmla="*/ 32 h 282"/>
                <a:gd name="T114" fmla="*/ 117 w 350"/>
                <a:gd name="T115" fmla="*/ 9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50" h="282">
                  <a:moveTo>
                    <a:pt x="119" y="0"/>
                  </a:moveTo>
                  <a:lnTo>
                    <a:pt x="127" y="11"/>
                  </a:lnTo>
                  <a:lnTo>
                    <a:pt x="133" y="23"/>
                  </a:lnTo>
                  <a:lnTo>
                    <a:pt x="137" y="36"/>
                  </a:lnTo>
                  <a:lnTo>
                    <a:pt x="136" y="50"/>
                  </a:lnTo>
                  <a:lnTo>
                    <a:pt x="153" y="37"/>
                  </a:lnTo>
                  <a:lnTo>
                    <a:pt x="172" y="30"/>
                  </a:lnTo>
                  <a:lnTo>
                    <a:pt x="193" y="28"/>
                  </a:lnTo>
                  <a:lnTo>
                    <a:pt x="216" y="28"/>
                  </a:lnTo>
                  <a:lnTo>
                    <a:pt x="233" y="29"/>
                  </a:lnTo>
                  <a:lnTo>
                    <a:pt x="250" y="29"/>
                  </a:lnTo>
                  <a:lnTo>
                    <a:pt x="264" y="28"/>
                  </a:lnTo>
                  <a:lnTo>
                    <a:pt x="274" y="24"/>
                  </a:lnTo>
                  <a:lnTo>
                    <a:pt x="282" y="19"/>
                  </a:lnTo>
                  <a:lnTo>
                    <a:pt x="284" y="21"/>
                  </a:lnTo>
                  <a:lnTo>
                    <a:pt x="286" y="28"/>
                  </a:lnTo>
                  <a:lnTo>
                    <a:pt x="288" y="36"/>
                  </a:lnTo>
                  <a:lnTo>
                    <a:pt x="288" y="46"/>
                  </a:lnTo>
                  <a:lnTo>
                    <a:pt x="282" y="57"/>
                  </a:lnTo>
                  <a:lnTo>
                    <a:pt x="292" y="59"/>
                  </a:lnTo>
                  <a:lnTo>
                    <a:pt x="303" y="64"/>
                  </a:lnTo>
                  <a:lnTo>
                    <a:pt x="315" y="71"/>
                  </a:lnTo>
                  <a:lnTo>
                    <a:pt x="328" y="76"/>
                  </a:lnTo>
                  <a:lnTo>
                    <a:pt x="340" y="78"/>
                  </a:lnTo>
                  <a:lnTo>
                    <a:pt x="350" y="76"/>
                  </a:lnTo>
                  <a:lnTo>
                    <a:pt x="350" y="79"/>
                  </a:lnTo>
                  <a:lnTo>
                    <a:pt x="349" y="85"/>
                  </a:lnTo>
                  <a:lnTo>
                    <a:pt x="346" y="95"/>
                  </a:lnTo>
                  <a:lnTo>
                    <a:pt x="340" y="105"/>
                  </a:lnTo>
                  <a:lnTo>
                    <a:pt x="332" y="114"/>
                  </a:lnTo>
                  <a:lnTo>
                    <a:pt x="319" y="122"/>
                  </a:lnTo>
                  <a:lnTo>
                    <a:pt x="322" y="122"/>
                  </a:lnTo>
                  <a:lnTo>
                    <a:pt x="328" y="126"/>
                  </a:lnTo>
                  <a:lnTo>
                    <a:pt x="335" y="133"/>
                  </a:lnTo>
                  <a:lnTo>
                    <a:pt x="343" y="140"/>
                  </a:lnTo>
                  <a:lnTo>
                    <a:pt x="348" y="152"/>
                  </a:lnTo>
                  <a:lnTo>
                    <a:pt x="329" y="151"/>
                  </a:lnTo>
                  <a:lnTo>
                    <a:pt x="331" y="153"/>
                  </a:lnTo>
                  <a:lnTo>
                    <a:pt x="333" y="159"/>
                  </a:lnTo>
                  <a:lnTo>
                    <a:pt x="335" y="167"/>
                  </a:lnTo>
                  <a:lnTo>
                    <a:pt x="335" y="178"/>
                  </a:lnTo>
                  <a:lnTo>
                    <a:pt x="331" y="191"/>
                  </a:lnTo>
                  <a:lnTo>
                    <a:pt x="322" y="207"/>
                  </a:lnTo>
                  <a:lnTo>
                    <a:pt x="320" y="189"/>
                  </a:lnTo>
                  <a:lnTo>
                    <a:pt x="318" y="186"/>
                  </a:lnTo>
                  <a:lnTo>
                    <a:pt x="314" y="178"/>
                  </a:lnTo>
                  <a:lnTo>
                    <a:pt x="306" y="169"/>
                  </a:lnTo>
                  <a:lnTo>
                    <a:pt x="297" y="159"/>
                  </a:lnTo>
                  <a:lnTo>
                    <a:pt x="284" y="150"/>
                  </a:lnTo>
                  <a:lnTo>
                    <a:pt x="269" y="144"/>
                  </a:lnTo>
                  <a:lnTo>
                    <a:pt x="272" y="147"/>
                  </a:lnTo>
                  <a:lnTo>
                    <a:pt x="276" y="153"/>
                  </a:lnTo>
                  <a:lnTo>
                    <a:pt x="284" y="163"/>
                  </a:lnTo>
                  <a:lnTo>
                    <a:pt x="294" y="169"/>
                  </a:lnTo>
                  <a:lnTo>
                    <a:pt x="281" y="172"/>
                  </a:lnTo>
                  <a:lnTo>
                    <a:pt x="264" y="173"/>
                  </a:lnTo>
                  <a:lnTo>
                    <a:pt x="244" y="176"/>
                  </a:lnTo>
                  <a:lnTo>
                    <a:pt x="223" y="174"/>
                  </a:lnTo>
                  <a:lnTo>
                    <a:pt x="201" y="172"/>
                  </a:lnTo>
                  <a:lnTo>
                    <a:pt x="180" y="165"/>
                  </a:lnTo>
                  <a:lnTo>
                    <a:pt x="163" y="155"/>
                  </a:lnTo>
                  <a:lnTo>
                    <a:pt x="165" y="156"/>
                  </a:lnTo>
                  <a:lnTo>
                    <a:pt x="167" y="163"/>
                  </a:lnTo>
                  <a:lnTo>
                    <a:pt x="170" y="169"/>
                  </a:lnTo>
                  <a:lnTo>
                    <a:pt x="172" y="180"/>
                  </a:lnTo>
                  <a:lnTo>
                    <a:pt x="171" y="189"/>
                  </a:lnTo>
                  <a:lnTo>
                    <a:pt x="165" y="186"/>
                  </a:lnTo>
                  <a:lnTo>
                    <a:pt x="154" y="185"/>
                  </a:lnTo>
                  <a:lnTo>
                    <a:pt x="142" y="184"/>
                  </a:lnTo>
                  <a:lnTo>
                    <a:pt x="130" y="180"/>
                  </a:lnTo>
                  <a:lnTo>
                    <a:pt x="119" y="173"/>
                  </a:lnTo>
                  <a:lnTo>
                    <a:pt x="120" y="176"/>
                  </a:lnTo>
                  <a:lnTo>
                    <a:pt x="121" y="184"/>
                  </a:lnTo>
                  <a:lnTo>
                    <a:pt x="123" y="195"/>
                  </a:lnTo>
                  <a:lnTo>
                    <a:pt x="121" y="208"/>
                  </a:lnTo>
                  <a:lnTo>
                    <a:pt x="119" y="220"/>
                  </a:lnTo>
                  <a:lnTo>
                    <a:pt x="117" y="220"/>
                  </a:lnTo>
                  <a:lnTo>
                    <a:pt x="112" y="216"/>
                  </a:lnTo>
                  <a:lnTo>
                    <a:pt x="106" y="208"/>
                  </a:lnTo>
                  <a:lnTo>
                    <a:pt x="100" y="198"/>
                  </a:lnTo>
                  <a:lnTo>
                    <a:pt x="102" y="202"/>
                  </a:lnTo>
                  <a:lnTo>
                    <a:pt x="102" y="210"/>
                  </a:lnTo>
                  <a:lnTo>
                    <a:pt x="103" y="223"/>
                  </a:lnTo>
                  <a:lnTo>
                    <a:pt x="102" y="239"/>
                  </a:lnTo>
                  <a:lnTo>
                    <a:pt x="98" y="254"/>
                  </a:lnTo>
                  <a:lnTo>
                    <a:pt x="91" y="270"/>
                  </a:lnTo>
                  <a:lnTo>
                    <a:pt x="79" y="282"/>
                  </a:lnTo>
                  <a:lnTo>
                    <a:pt x="77" y="282"/>
                  </a:lnTo>
                  <a:lnTo>
                    <a:pt x="72" y="282"/>
                  </a:lnTo>
                  <a:lnTo>
                    <a:pt x="64" y="278"/>
                  </a:lnTo>
                  <a:lnTo>
                    <a:pt x="55" y="271"/>
                  </a:lnTo>
                  <a:lnTo>
                    <a:pt x="45" y="258"/>
                  </a:lnTo>
                  <a:lnTo>
                    <a:pt x="36" y="245"/>
                  </a:lnTo>
                  <a:lnTo>
                    <a:pt x="30" y="232"/>
                  </a:lnTo>
                  <a:lnTo>
                    <a:pt x="26" y="219"/>
                  </a:lnTo>
                  <a:lnTo>
                    <a:pt x="24" y="203"/>
                  </a:lnTo>
                  <a:lnTo>
                    <a:pt x="27" y="185"/>
                  </a:lnTo>
                  <a:lnTo>
                    <a:pt x="18" y="186"/>
                  </a:lnTo>
                  <a:lnTo>
                    <a:pt x="10" y="182"/>
                  </a:lnTo>
                  <a:lnTo>
                    <a:pt x="5" y="176"/>
                  </a:lnTo>
                  <a:lnTo>
                    <a:pt x="1" y="169"/>
                  </a:lnTo>
                  <a:lnTo>
                    <a:pt x="0" y="164"/>
                  </a:lnTo>
                  <a:lnTo>
                    <a:pt x="11" y="161"/>
                  </a:lnTo>
                  <a:lnTo>
                    <a:pt x="22" y="156"/>
                  </a:lnTo>
                  <a:lnTo>
                    <a:pt x="35" y="148"/>
                  </a:lnTo>
                  <a:lnTo>
                    <a:pt x="48" y="143"/>
                  </a:lnTo>
                  <a:lnTo>
                    <a:pt x="43" y="129"/>
                  </a:lnTo>
                  <a:lnTo>
                    <a:pt x="40" y="113"/>
                  </a:lnTo>
                  <a:lnTo>
                    <a:pt x="41" y="98"/>
                  </a:lnTo>
                  <a:lnTo>
                    <a:pt x="48" y="84"/>
                  </a:lnTo>
                  <a:lnTo>
                    <a:pt x="61" y="68"/>
                  </a:lnTo>
                  <a:lnTo>
                    <a:pt x="76" y="55"/>
                  </a:lnTo>
                  <a:lnTo>
                    <a:pt x="89" y="44"/>
                  </a:lnTo>
                  <a:lnTo>
                    <a:pt x="102" y="32"/>
                  </a:lnTo>
                  <a:lnTo>
                    <a:pt x="111" y="20"/>
                  </a:lnTo>
                  <a:lnTo>
                    <a:pt x="117" y="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E3BE1F"/>
            </a:solidFill>
            <a:ln w="0">
              <a:solidFill>
                <a:srgbClr val="E3BE1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92" name="Freeform 46">
              <a:extLst>
                <a:ext uri="{FF2B5EF4-FFF2-40B4-BE49-F238E27FC236}">
                  <a16:creationId xmlns:a16="http://schemas.microsoft.com/office/drawing/2014/main" xmlns="" id="{80E95443-4F0F-49CB-9E7D-B85FA9BB7FF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949248" y="3717678"/>
              <a:ext cx="86701" cy="126955"/>
            </a:xfrm>
            <a:custGeom>
              <a:avLst/>
              <a:gdLst>
                <a:gd name="T0" fmla="*/ 21 w 56"/>
                <a:gd name="T1" fmla="*/ 0 h 82"/>
                <a:gd name="T2" fmla="*/ 33 w 56"/>
                <a:gd name="T3" fmla="*/ 2 h 82"/>
                <a:gd name="T4" fmla="*/ 43 w 56"/>
                <a:gd name="T5" fmla="*/ 10 h 82"/>
                <a:gd name="T6" fmla="*/ 51 w 56"/>
                <a:gd name="T7" fmla="*/ 21 h 82"/>
                <a:gd name="T8" fmla="*/ 56 w 56"/>
                <a:gd name="T9" fmla="*/ 36 h 82"/>
                <a:gd name="T10" fmla="*/ 56 w 56"/>
                <a:gd name="T11" fmla="*/ 51 h 82"/>
                <a:gd name="T12" fmla="*/ 53 w 56"/>
                <a:gd name="T13" fmla="*/ 66 h 82"/>
                <a:gd name="T14" fmla="*/ 46 w 56"/>
                <a:gd name="T15" fmla="*/ 76 h 82"/>
                <a:gd name="T16" fmla="*/ 36 w 56"/>
                <a:gd name="T17" fmla="*/ 82 h 82"/>
                <a:gd name="T18" fmla="*/ 25 w 56"/>
                <a:gd name="T19" fmla="*/ 80 h 82"/>
                <a:gd name="T20" fmla="*/ 15 w 56"/>
                <a:gd name="T21" fmla="*/ 72 h 82"/>
                <a:gd name="T22" fmla="*/ 5 w 56"/>
                <a:gd name="T23" fmla="*/ 61 h 82"/>
                <a:gd name="T24" fmla="*/ 1 w 56"/>
                <a:gd name="T25" fmla="*/ 46 h 82"/>
                <a:gd name="T26" fmla="*/ 0 w 56"/>
                <a:gd name="T27" fmla="*/ 31 h 82"/>
                <a:gd name="T28" fmla="*/ 4 w 56"/>
                <a:gd name="T29" fmla="*/ 16 h 82"/>
                <a:gd name="T30" fmla="*/ 11 w 56"/>
                <a:gd name="T31" fmla="*/ 6 h 82"/>
                <a:gd name="T32" fmla="*/ 21 w 56"/>
                <a:gd name="T33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" h="82">
                  <a:moveTo>
                    <a:pt x="21" y="0"/>
                  </a:moveTo>
                  <a:lnTo>
                    <a:pt x="33" y="2"/>
                  </a:lnTo>
                  <a:lnTo>
                    <a:pt x="43" y="10"/>
                  </a:lnTo>
                  <a:lnTo>
                    <a:pt x="51" y="21"/>
                  </a:lnTo>
                  <a:lnTo>
                    <a:pt x="56" y="36"/>
                  </a:lnTo>
                  <a:lnTo>
                    <a:pt x="56" y="51"/>
                  </a:lnTo>
                  <a:lnTo>
                    <a:pt x="53" y="66"/>
                  </a:lnTo>
                  <a:lnTo>
                    <a:pt x="46" y="76"/>
                  </a:lnTo>
                  <a:lnTo>
                    <a:pt x="36" y="82"/>
                  </a:lnTo>
                  <a:lnTo>
                    <a:pt x="25" y="80"/>
                  </a:lnTo>
                  <a:lnTo>
                    <a:pt x="15" y="72"/>
                  </a:lnTo>
                  <a:lnTo>
                    <a:pt x="5" y="61"/>
                  </a:lnTo>
                  <a:lnTo>
                    <a:pt x="1" y="46"/>
                  </a:lnTo>
                  <a:lnTo>
                    <a:pt x="0" y="31"/>
                  </a:lnTo>
                  <a:lnTo>
                    <a:pt x="4" y="16"/>
                  </a:lnTo>
                  <a:lnTo>
                    <a:pt x="11" y="6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8D1BF"/>
            </a:solidFill>
            <a:ln w="0">
              <a:solidFill>
                <a:srgbClr val="F8D1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93" name="Freeform 47">
              <a:extLst>
                <a:ext uri="{FF2B5EF4-FFF2-40B4-BE49-F238E27FC236}">
                  <a16:creationId xmlns:a16="http://schemas.microsoft.com/office/drawing/2014/main" xmlns="" id="{7853E336-6AFF-42DF-A88A-AB16D93D38C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774297" y="4050549"/>
              <a:ext cx="34061" cy="373126"/>
            </a:xfrm>
            <a:custGeom>
              <a:avLst/>
              <a:gdLst>
                <a:gd name="T0" fmla="*/ 9 w 22"/>
                <a:gd name="T1" fmla="*/ 0 h 241"/>
                <a:gd name="T2" fmla="*/ 19 w 22"/>
                <a:gd name="T3" fmla="*/ 0 h 241"/>
                <a:gd name="T4" fmla="*/ 19 w 22"/>
                <a:gd name="T5" fmla="*/ 5 h 241"/>
                <a:gd name="T6" fmla="*/ 21 w 22"/>
                <a:gd name="T7" fmla="*/ 12 h 241"/>
                <a:gd name="T8" fmla="*/ 21 w 22"/>
                <a:gd name="T9" fmla="*/ 32 h 241"/>
                <a:gd name="T10" fmla="*/ 22 w 22"/>
                <a:gd name="T11" fmla="*/ 45 h 241"/>
                <a:gd name="T12" fmla="*/ 22 w 22"/>
                <a:gd name="T13" fmla="*/ 111 h 241"/>
                <a:gd name="T14" fmla="*/ 19 w 22"/>
                <a:gd name="T15" fmla="*/ 152 h 241"/>
                <a:gd name="T16" fmla="*/ 17 w 22"/>
                <a:gd name="T17" fmla="*/ 195 h 241"/>
                <a:gd name="T18" fmla="*/ 10 w 22"/>
                <a:gd name="T19" fmla="*/ 241 h 241"/>
                <a:gd name="T20" fmla="*/ 0 w 22"/>
                <a:gd name="T21" fmla="*/ 240 h 241"/>
                <a:gd name="T22" fmla="*/ 6 w 22"/>
                <a:gd name="T23" fmla="*/ 195 h 241"/>
                <a:gd name="T24" fmla="*/ 9 w 22"/>
                <a:gd name="T25" fmla="*/ 152 h 241"/>
                <a:gd name="T26" fmla="*/ 12 w 22"/>
                <a:gd name="T27" fmla="*/ 111 h 241"/>
                <a:gd name="T28" fmla="*/ 12 w 22"/>
                <a:gd name="T29" fmla="*/ 45 h 241"/>
                <a:gd name="T30" fmla="*/ 10 w 22"/>
                <a:gd name="T31" fmla="*/ 32 h 241"/>
                <a:gd name="T32" fmla="*/ 10 w 22"/>
                <a:gd name="T33" fmla="*/ 12 h 241"/>
                <a:gd name="T34" fmla="*/ 9 w 22"/>
                <a:gd name="T35" fmla="*/ 5 h 241"/>
                <a:gd name="T36" fmla="*/ 9 w 22"/>
                <a:gd name="T37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" h="241">
                  <a:moveTo>
                    <a:pt x="9" y="0"/>
                  </a:moveTo>
                  <a:lnTo>
                    <a:pt x="19" y="0"/>
                  </a:lnTo>
                  <a:lnTo>
                    <a:pt x="19" y="5"/>
                  </a:lnTo>
                  <a:lnTo>
                    <a:pt x="21" y="12"/>
                  </a:lnTo>
                  <a:lnTo>
                    <a:pt x="21" y="32"/>
                  </a:lnTo>
                  <a:lnTo>
                    <a:pt x="22" y="45"/>
                  </a:lnTo>
                  <a:lnTo>
                    <a:pt x="22" y="111"/>
                  </a:lnTo>
                  <a:lnTo>
                    <a:pt x="19" y="152"/>
                  </a:lnTo>
                  <a:lnTo>
                    <a:pt x="17" y="195"/>
                  </a:lnTo>
                  <a:lnTo>
                    <a:pt x="10" y="241"/>
                  </a:lnTo>
                  <a:lnTo>
                    <a:pt x="0" y="240"/>
                  </a:lnTo>
                  <a:lnTo>
                    <a:pt x="6" y="195"/>
                  </a:lnTo>
                  <a:lnTo>
                    <a:pt x="9" y="152"/>
                  </a:lnTo>
                  <a:lnTo>
                    <a:pt x="12" y="111"/>
                  </a:lnTo>
                  <a:lnTo>
                    <a:pt x="12" y="45"/>
                  </a:lnTo>
                  <a:lnTo>
                    <a:pt x="10" y="32"/>
                  </a:lnTo>
                  <a:lnTo>
                    <a:pt x="10" y="12"/>
                  </a:lnTo>
                  <a:lnTo>
                    <a:pt x="9" y="5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94" name="Freeform 48">
              <a:extLst>
                <a:ext uri="{FF2B5EF4-FFF2-40B4-BE49-F238E27FC236}">
                  <a16:creationId xmlns:a16="http://schemas.microsoft.com/office/drawing/2014/main" xmlns="" id="{99A6543B-1985-4CD7-9916-5934113590B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05539" y="4035066"/>
              <a:ext cx="123859" cy="366933"/>
            </a:xfrm>
            <a:custGeom>
              <a:avLst/>
              <a:gdLst>
                <a:gd name="T0" fmla="*/ 8 w 80"/>
                <a:gd name="T1" fmla="*/ 0 h 237"/>
                <a:gd name="T2" fmla="*/ 9 w 80"/>
                <a:gd name="T3" fmla="*/ 0 h 237"/>
                <a:gd name="T4" fmla="*/ 10 w 80"/>
                <a:gd name="T5" fmla="*/ 4 h 237"/>
                <a:gd name="T6" fmla="*/ 14 w 80"/>
                <a:gd name="T7" fmla="*/ 10 h 237"/>
                <a:gd name="T8" fmla="*/ 18 w 80"/>
                <a:gd name="T9" fmla="*/ 19 h 237"/>
                <a:gd name="T10" fmla="*/ 23 w 80"/>
                <a:gd name="T11" fmla="*/ 30 h 237"/>
                <a:gd name="T12" fmla="*/ 30 w 80"/>
                <a:gd name="T13" fmla="*/ 42 h 237"/>
                <a:gd name="T14" fmla="*/ 36 w 80"/>
                <a:gd name="T15" fmla="*/ 56 h 237"/>
                <a:gd name="T16" fmla="*/ 43 w 80"/>
                <a:gd name="T17" fmla="*/ 73 h 237"/>
                <a:gd name="T18" fmla="*/ 44 w 80"/>
                <a:gd name="T19" fmla="*/ 77 h 237"/>
                <a:gd name="T20" fmla="*/ 51 w 80"/>
                <a:gd name="T21" fmla="*/ 94 h 237"/>
                <a:gd name="T22" fmla="*/ 57 w 80"/>
                <a:gd name="T23" fmla="*/ 112 h 237"/>
                <a:gd name="T24" fmla="*/ 68 w 80"/>
                <a:gd name="T25" fmla="*/ 151 h 237"/>
                <a:gd name="T26" fmla="*/ 76 w 80"/>
                <a:gd name="T27" fmla="*/ 193 h 237"/>
                <a:gd name="T28" fmla="*/ 78 w 80"/>
                <a:gd name="T29" fmla="*/ 216 h 237"/>
                <a:gd name="T30" fmla="*/ 80 w 80"/>
                <a:gd name="T31" fmla="*/ 237 h 237"/>
                <a:gd name="T32" fmla="*/ 69 w 80"/>
                <a:gd name="T33" fmla="*/ 237 h 237"/>
                <a:gd name="T34" fmla="*/ 68 w 80"/>
                <a:gd name="T35" fmla="*/ 216 h 237"/>
                <a:gd name="T36" fmla="*/ 65 w 80"/>
                <a:gd name="T37" fmla="*/ 193 h 237"/>
                <a:gd name="T38" fmla="*/ 57 w 80"/>
                <a:gd name="T39" fmla="*/ 151 h 237"/>
                <a:gd name="T40" fmla="*/ 47 w 80"/>
                <a:gd name="T41" fmla="*/ 112 h 237"/>
                <a:gd name="T42" fmla="*/ 40 w 80"/>
                <a:gd name="T43" fmla="*/ 94 h 237"/>
                <a:gd name="T44" fmla="*/ 35 w 80"/>
                <a:gd name="T45" fmla="*/ 81 h 237"/>
                <a:gd name="T46" fmla="*/ 35 w 80"/>
                <a:gd name="T47" fmla="*/ 81 h 237"/>
                <a:gd name="T48" fmla="*/ 29 w 80"/>
                <a:gd name="T49" fmla="*/ 64 h 237"/>
                <a:gd name="T50" fmla="*/ 22 w 80"/>
                <a:gd name="T51" fmla="*/ 49 h 237"/>
                <a:gd name="T52" fmla="*/ 16 w 80"/>
                <a:gd name="T53" fmla="*/ 38 h 237"/>
                <a:gd name="T54" fmla="*/ 10 w 80"/>
                <a:gd name="T55" fmla="*/ 27 h 237"/>
                <a:gd name="T56" fmla="*/ 6 w 80"/>
                <a:gd name="T57" fmla="*/ 18 h 237"/>
                <a:gd name="T58" fmla="*/ 2 w 80"/>
                <a:gd name="T59" fmla="*/ 11 h 237"/>
                <a:gd name="T60" fmla="*/ 1 w 80"/>
                <a:gd name="T61" fmla="*/ 7 h 237"/>
                <a:gd name="T62" fmla="*/ 0 w 80"/>
                <a:gd name="T63" fmla="*/ 5 h 237"/>
                <a:gd name="T64" fmla="*/ 8 w 80"/>
                <a:gd name="T65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0" h="237">
                  <a:moveTo>
                    <a:pt x="8" y="0"/>
                  </a:moveTo>
                  <a:lnTo>
                    <a:pt x="9" y="0"/>
                  </a:lnTo>
                  <a:lnTo>
                    <a:pt x="10" y="4"/>
                  </a:lnTo>
                  <a:lnTo>
                    <a:pt x="14" y="10"/>
                  </a:lnTo>
                  <a:lnTo>
                    <a:pt x="18" y="19"/>
                  </a:lnTo>
                  <a:lnTo>
                    <a:pt x="23" y="30"/>
                  </a:lnTo>
                  <a:lnTo>
                    <a:pt x="30" y="42"/>
                  </a:lnTo>
                  <a:lnTo>
                    <a:pt x="36" y="56"/>
                  </a:lnTo>
                  <a:lnTo>
                    <a:pt x="43" y="73"/>
                  </a:lnTo>
                  <a:lnTo>
                    <a:pt x="44" y="77"/>
                  </a:lnTo>
                  <a:lnTo>
                    <a:pt x="51" y="94"/>
                  </a:lnTo>
                  <a:lnTo>
                    <a:pt x="57" y="112"/>
                  </a:lnTo>
                  <a:lnTo>
                    <a:pt x="68" y="151"/>
                  </a:lnTo>
                  <a:lnTo>
                    <a:pt x="76" y="193"/>
                  </a:lnTo>
                  <a:lnTo>
                    <a:pt x="78" y="216"/>
                  </a:lnTo>
                  <a:lnTo>
                    <a:pt x="80" y="237"/>
                  </a:lnTo>
                  <a:lnTo>
                    <a:pt x="69" y="237"/>
                  </a:lnTo>
                  <a:lnTo>
                    <a:pt x="68" y="216"/>
                  </a:lnTo>
                  <a:lnTo>
                    <a:pt x="65" y="193"/>
                  </a:lnTo>
                  <a:lnTo>
                    <a:pt x="57" y="151"/>
                  </a:lnTo>
                  <a:lnTo>
                    <a:pt x="47" y="112"/>
                  </a:lnTo>
                  <a:lnTo>
                    <a:pt x="40" y="94"/>
                  </a:lnTo>
                  <a:lnTo>
                    <a:pt x="35" y="81"/>
                  </a:lnTo>
                  <a:lnTo>
                    <a:pt x="35" y="81"/>
                  </a:lnTo>
                  <a:lnTo>
                    <a:pt x="29" y="64"/>
                  </a:lnTo>
                  <a:lnTo>
                    <a:pt x="22" y="49"/>
                  </a:lnTo>
                  <a:lnTo>
                    <a:pt x="16" y="38"/>
                  </a:lnTo>
                  <a:lnTo>
                    <a:pt x="10" y="27"/>
                  </a:lnTo>
                  <a:lnTo>
                    <a:pt x="6" y="18"/>
                  </a:lnTo>
                  <a:lnTo>
                    <a:pt x="2" y="11"/>
                  </a:lnTo>
                  <a:lnTo>
                    <a:pt x="1" y="7"/>
                  </a:lnTo>
                  <a:lnTo>
                    <a:pt x="0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95" name="Freeform 49">
              <a:extLst>
                <a:ext uri="{FF2B5EF4-FFF2-40B4-BE49-F238E27FC236}">
                  <a16:creationId xmlns:a16="http://schemas.microsoft.com/office/drawing/2014/main" xmlns="" id="{EEAE34DB-5741-4C12-96D6-18F9BD3147A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484777" y="4626493"/>
              <a:ext cx="416476" cy="320486"/>
            </a:xfrm>
            <a:custGeom>
              <a:avLst/>
              <a:gdLst>
                <a:gd name="T0" fmla="*/ 235 w 269"/>
                <a:gd name="T1" fmla="*/ 0 h 207"/>
                <a:gd name="T2" fmla="*/ 243 w 269"/>
                <a:gd name="T3" fmla="*/ 23 h 207"/>
                <a:gd name="T4" fmla="*/ 252 w 269"/>
                <a:gd name="T5" fmla="*/ 40 h 207"/>
                <a:gd name="T6" fmla="*/ 261 w 269"/>
                <a:gd name="T7" fmla="*/ 52 h 207"/>
                <a:gd name="T8" fmla="*/ 264 w 269"/>
                <a:gd name="T9" fmla="*/ 94 h 207"/>
                <a:gd name="T10" fmla="*/ 267 w 269"/>
                <a:gd name="T11" fmla="*/ 133 h 207"/>
                <a:gd name="T12" fmla="*/ 269 w 269"/>
                <a:gd name="T13" fmla="*/ 166 h 207"/>
                <a:gd name="T14" fmla="*/ 229 w 269"/>
                <a:gd name="T15" fmla="*/ 182 h 207"/>
                <a:gd name="T16" fmla="*/ 188 w 269"/>
                <a:gd name="T17" fmla="*/ 194 h 207"/>
                <a:gd name="T18" fmla="*/ 150 w 269"/>
                <a:gd name="T19" fmla="*/ 201 h 207"/>
                <a:gd name="T20" fmla="*/ 115 w 269"/>
                <a:gd name="T21" fmla="*/ 205 h 207"/>
                <a:gd name="T22" fmla="*/ 83 w 269"/>
                <a:gd name="T23" fmla="*/ 207 h 207"/>
                <a:gd name="T24" fmla="*/ 55 w 269"/>
                <a:gd name="T25" fmla="*/ 207 h 207"/>
                <a:gd name="T26" fmla="*/ 32 w 269"/>
                <a:gd name="T27" fmla="*/ 205 h 207"/>
                <a:gd name="T28" fmla="*/ 14 w 269"/>
                <a:gd name="T29" fmla="*/ 203 h 207"/>
                <a:gd name="T30" fmla="*/ 3 w 269"/>
                <a:gd name="T31" fmla="*/ 201 h 207"/>
                <a:gd name="T32" fmla="*/ 0 w 269"/>
                <a:gd name="T33" fmla="*/ 200 h 207"/>
                <a:gd name="T34" fmla="*/ 0 w 269"/>
                <a:gd name="T35" fmla="*/ 136 h 207"/>
                <a:gd name="T36" fmla="*/ 21 w 269"/>
                <a:gd name="T37" fmla="*/ 120 h 207"/>
                <a:gd name="T38" fmla="*/ 38 w 269"/>
                <a:gd name="T39" fmla="*/ 103 h 207"/>
                <a:gd name="T40" fmla="*/ 51 w 269"/>
                <a:gd name="T41" fmla="*/ 85 h 207"/>
                <a:gd name="T42" fmla="*/ 61 w 269"/>
                <a:gd name="T43" fmla="*/ 68 h 207"/>
                <a:gd name="T44" fmla="*/ 68 w 269"/>
                <a:gd name="T45" fmla="*/ 51 h 207"/>
                <a:gd name="T46" fmla="*/ 73 w 269"/>
                <a:gd name="T47" fmla="*/ 38 h 207"/>
                <a:gd name="T48" fmla="*/ 74 w 269"/>
                <a:gd name="T49" fmla="*/ 29 h 207"/>
                <a:gd name="T50" fmla="*/ 75 w 269"/>
                <a:gd name="T51" fmla="*/ 25 h 207"/>
                <a:gd name="T52" fmla="*/ 106 w 269"/>
                <a:gd name="T53" fmla="*/ 22 h 207"/>
                <a:gd name="T54" fmla="*/ 134 w 269"/>
                <a:gd name="T55" fmla="*/ 18 h 207"/>
                <a:gd name="T56" fmla="*/ 162 w 269"/>
                <a:gd name="T57" fmla="*/ 14 h 207"/>
                <a:gd name="T58" fmla="*/ 185 w 269"/>
                <a:gd name="T59" fmla="*/ 10 h 207"/>
                <a:gd name="T60" fmla="*/ 206 w 269"/>
                <a:gd name="T61" fmla="*/ 6 h 207"/>
                <a:gd name="T62" fmla="*/ 221 w 269"/>
                <a:gd name="T63" fmla="*/ 4 h 207"/>
                <a:gd name="T64" fmla="*/ 231 w 269"/>
                <a:gd name="T65" fmla="*/ 1 h 207"/>
                <a:gd name="T66" fmla="*/ 235 w 269"/>
                <a:gd name="T67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69" h="207">
                  <a:moveTo>
                    <a:pt x="235" y="0"/>
                  </a:moveTo>
                  <a:lnTo>
                    <a:pt x="243" y="23"/>
                  </a:lnTo>
                  <a:lnTo>
                    <a:pt x="252" y="40"/>
                  </a:lnTo>
                  <a:lnTo>
                    <a:pt x="261" y="52"/>
                  </a:lnTo>
                  <a:lnTo>
                    <a:pt x="264" y="94"/>
                  </a:lnTo>
                  <a:lnTo>
                    <a:pt x="267" y="133"/>
                  </a:lnTo>
                  <a:lnTo>
                    <a:pt x="269" y="166"/>
                  </a:lnTo>
                  <a:lnTo>
                    <a:pt x="229" y="182"/>
                  </a:lnTo>
                  <a:lnTo>
                    <a:pt x="188" y="194"/>
                  </a:lnTo>
                  <a:lnTo>
                    <a:pt x="150" y="201"/>
                  </a:lnTo>
                  <a:lnTo>
                    <a:pt x="115" y="205"/>
                  </a:lnTo>
                  <a:lnTo>
                    <a:pt x="83" y="207"/>
                  </a:lnTo>
                  <a:lnTo>
                    <a:pt x="55" y="207"/>
                  </a:lnTo>
                  <a:lnTo>
                    <a:pt x="32" y="205"/>
                  </a:lnTo>
                  <a:lnTo>
                    <a:pt x="14" y="203"/>
                  </a:lnTo>
                  <a:lnTo>
                    <a:pt x="3" y="201"/>
                  </a:lnTo>
                  <a:lnTo>
                    <a:pt x="0" y="200"/>
                  </a:lnTo>
                  <a:lnTo>
                    <a:pt x="0" y="136"/>
                  </a:lnTo>
                  <a:lnTo>
                    <a:pt x="21" y="120"/>
                  </a:lnTo>
                  <a:lnTo>
                    <a:pt x="38" y="103"/>
                  </a:lnTo>
                  <a:lnTo>
                    <a:pt x="51" y="85"/>
                  </a:lnTo>
                  <a:lnTo>
                    <a:pt x="61" y="68"/>
                  </a:lnTo>
                  <a:lnTo>
                    <a:pt x="68" y="51"/>
                  </a:lnTo>
                  <a:lnTo>
                    <a:pt x="73" y="38"/>
                  </a:lnTo>
                  <a:lnTo>
                    <a:pt x="74" y="29"/>
                  </a:lnTo>
                  <a:lnTo>
                    <a:pt x="75" y="25"/>
                  </a:lnTo>
                  <a:lnTo>
                    <a:pt x="106" y="22"/>
                  </a:lnTo>
                  <a:lnTo>
                    <a:pt x="134" y="18"/>
                  </a:lnTo>
                  <a:lnTo>
                    <a:pt x="162" y="14"/>
                  </a:lnTo>
                  <a:lnTo>
                    <a:pt x="185" y="10"/>
                  </a:lnTo>
                  <a:lnTo>
                    <a:pt x="206" y="6"/>
                  </a:lnTo>
                  <a:lnTo>
                    <a:pt x="221" y="4"/>
                  </a:lnTo>
                  <a:lnTo>
                    <a:pt x="231" y="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rgbClr val="CDFCF8"/>
            </a:solidFill>
            <a:ln w="0">
              <a:solidFill>
                <a:srgbClr val="CDFCF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96" name="Freeform 50">
              <a:extLst>
                <a:ext uri="{FF2B5EF4-FFF2-40B4-BE49-F238E27FC236}">
                  <a16:creationId xmlns:a16="http://schemas.microsoft.com/office/drawing/2014/main" xmlns="" id="{6BD7C226-96DE-45A0-86F4-0B4BBCFD0D9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701530" y="6120542"/>
              <a:ext cx="368480" cy="100636"/>
            </a:xfrm>
            <a:custGeom>
              <a:avLst/>
              <a:gdLst>
                <a:gd name="T0" fmla="*/ 0 w 238"/>
                <a:gd name="T1" fmla="*/ 0 h 65"/>
                <a:gd name="T2" fmla="*/ 6 w 238"/>
                <a:gd name="T3" fmla="*/ 6 h 65"/>
                <a:gd name="T4" fmla="*/ 18 w 238"/>
                <a:gd name="T5" fmla="*/ 14 h 65"/>
                <a:gd name="T6" fmla="*/ 34 w 238"/>
                <a:gd name="T7" fmla="*/ 22 h 65"/>
                <a:gd name="T8" fmla="*/ 55 w 238"/>
                <a:gd name="T9" fmla="*/ 31 h 65"/>
                <a:gd name="T10" fmla="*/ 82 w 238"/>
                <a:gd name="T11" fmla="*/ 38 h 65"/>
                <a:gd name="T12" fmla="*/ 116 w 238"/>
                <a:gd name="T13" fmla="*/ 46 h 65"/>
                <a:gd name="T14" fmla="*/ 158 w 238"/>
                <a:gd name="T15" fmla="*/ 51 h 65"/>
                <a:gd name="T16" fmla="*/ 160 w 238"/>
                <a:gd name="T17" fmla="*/ 48 h 65"/>
                <a:gd name="T18" fmla="*/ 161 w 238"/>
                <a:gd name="T19" fmla="*/ 40 h 65"/>
                <a:gd name="T20" fmla="*/ 164 w 238"/>
                <a:gd name="T21" fmla="*/ 30 h 65"/>
                <a:gd name="T22" fmla="*/ 170 w 238"/>
                <a:gd name="T23" fmla="*/ 18 h 65"/>
                <a:gd name="T24" fmla="*/ 181 w 238"/>
                <a:gd name="T25" fmla="*/ 10 h 65"/>
                <a:gd name="T26" fmla="*/ 187 w 238"/>
                <a:gd name="T27" fmla="*/ 8 h 65"/>
                <a:gd name="T28" fmla="*/ 192 w 238"/>
                <a:gd name="T29" fmla="*/ 5 h 65"/>
                <a:gd name="T30" fmla="*/ 198 w 238"/>
                <a:gd name="T31" fmla="*/ 4 h 65"/>
                <a:gd name="T32" fmla="*/ 212 w 238"/>
                <a:gd name="T33" fmla="*/ 10 h 65"/>
                <a:gd name="T34" fmla="*/ 224 w 238"/>
                <a:gd name="T35" fmla="*/ 17 h 65"/>
                <a:gd name="T36" fmla="*/ 233 w 238"/>
                <a:gd name="T37" fmla="*/ 22 h 65"/>
                <a:gd name="T38" fmla="*/ 237 w 238"/>
                <a:gd name="T39" fmla="*/ 26 h 65"/>
                <a:gd name="T40" fmla="*/ 238 w 238"/>
                <a:gd name="T41" fmla="*/ 32 h 65"/>
                <a:gd name="T42" fmla="*/ 234 w 238"/>
                <a:gd name="T43" fmla="*/ 40 h 65"/>
                <a:gd name="T44" fmla="*/ 228 w 238"/>
                <a:gd name="T45" fmla="*/ 48 h 65"/>
                <a:gd name="T46" fmla="*/ 217 w 238"/>
                <a:gd name="T47" fmla="*/ 56 h 65"/>
                <a:gd name="T48" fmla="*/ 203 w 238"/>
                <a:gd name="T49" fmla="*/ 63 h 65"/>
                <a:gd name="T50" fmla="*/ 184 w 238"/>
                <a:gd name="T51" fmla="*/ 65 h 65"/>
                <a:gd name="T52" fmla="*/ 164 w 238"/>
                <a:gd name="T53" fmla="*/ 64 h 65"/>
                <a:gd name="T54" fmla="*/ 143 w 238"/>
                <a:gd name="T55" fmla="*/ 61 h 65"/>
                <a:gd name="T56" fmla="*/ 123 w 238"/>
                <a:gd name="T57" fmla="*/ 59 h 65"/>
                <a:gd name="T58" fmla="*/ 109 w 238"/>
                <a:gd name="T59" fmla="*/ 55 h 65"/>
                <a:gd name="T60" fmla="*/ 86 w 238"/>
                <a:gd name="T61" fmla="*/ 49 h 65"/>
                <a:gd name="T62" fmla="*/ 63 w 238"/>
                <a:gd name="T63" fmla="*/ 42 h 65"/>
                <a:gd name="T64" fmla="*/ 43 w 238"/>
                <a:gd name="T65" fmla="*/ 35 h 65"/>
                <a:gd name="T66" fmla="*/ 37 w 238"/>
                <a:gd name="T67" fmla="*/ 34 h 65"/>
                <a:gd name="T68" fmla="*/ 26 w 238"/>
                <a:gd name="T69" fmla="*/ 30 h 65"/>
                <a:gd name="T70" fmla="*/ 17 w 238"/>
                <a:gd name="T71" fmla="*/ 25 h 65"/>
                <a:gd name="T72" fmla="*/ 8 w 238"/>
                <a:gd name="T73" fmla="*/ 21 h 65"/>
                <a:gd name="T74" fmla="*/ 3 w 238"/>
                <a:gd name="T75" fmla="*/ 17 h 65"/>
                <a:gd name="T76" fmla="*/ 1 w 238"/>
                <a:gd name="T77" fmla="*/ 14 h 65"/>
                <a:gd name="T78" fmla="*/ 1 w 238"/>
                <a:gd name="T79" fmla="*/ 10 h 65"/>
                <a:gd name="T80" fmla="*/ 0 w 238"/>
                <a:gd name="T81" fmla="*/ 6 h 65"/>
                <a:gd name="T82" fmla="*/ 0 w 238"/>
                <a:gd name="T83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8" h="65">
                  <a:moveTo>
                    <a:pt x="0" y="0"/>
                  </a:moveTo>
                  <a:lnTo>
                    <a:pt x="6" y="6"/>
                  </a:lnTo>
                  <a:lnTo>
                    <a:pt x="18" y="14"/>
                  </a:lnTo>
                  <a:lnTo>
                    <a:pt x="34" y="22"/>
                  </a:lnTo>
                  <a:lnTo>
                    <a:pt x="55" y="31"/>
                  </a:lnTo>
                  <a:lnTo>
                    <a:pt x="82" y="38"/>
                  </a:lnTo>
                  <a:lnTo>
                    <a:pt x="116" y="46"/>
                  </a:lnTo>
                  <a:lnTo>
                    <a:pt x="158" y="51"/>
                  </a:lnTo>
                  <a:lnTo>
                    <a:pt x="160" y="48"/>
                  </a:lnTo>
                  <a:lnTo>
                    <a:pt x="161" y="40"/>
                  </a:lnTo>
                  <a:lnTo>
                    <a:pt x="164" y="30"/>
                  </a:lnTo>
                  <a:lnTo>
                    <a:pt x="170" y="18"/>
                  </a:lnTo>
                  <a:lnTo>
                    <a:pt x="181" y="10"/>
                  </a:lnTo>
                  <a:lnTo>
                    <a:pt x="187" y="8"/>
                  </a:lnTo>
                  <a:lnTo>
                    <a:pt x="192" y="5"/>
                  </a:lnTo>
                  <a:lnTo>
                    <a:pt x="198" y="4"/>
                  </a:lnTo>
                  <a:lnTo>
                    <a:pt x="212" y="10"/>
                  </a:lnTo>
                  <a:lnTo>
                    <a:pt x="224" y="17"/>
                  </a:lnTo>
                  <a:lnTo>
                    <a:pt x="233" y="22"/>
                  </a:lnTo>
                  <a:lnTo>
                    <a:pt x="237" y="26"/>
                  </a:lnTo>
                  <a:lnTo>
                    <a:pt x="238" y="32"/>
                  </a:lnTo>
                  <a:lnTo>
                    <a:pt x="234" y="40"/>
                  </a:lnTo>
                  <a:lnTo>
                    <a:pt x="228" y="48"/>
                  </a:lnTo>
                  <a:lnTo>
                    <a:pt x="217" y="56"/>
                  </a:lnTo>
                  <a:lnTo>
                    <a:pt x="203" y="63"/>
                  </a:lnTo>
                  <a:lnTo>
                    <a:pt x="184" y="65"/>
                  </a:lnTo>
                  <a:lnTo>
                    <a:pt x="164" y="64"/>
                  </a:lnTo>
                  <a:lnTo>
                    <a:pt x="143" y="61"/>
                  </a:lnTo>
                  <a:lnTo>
                    <a:pt x="123" y="59"/>
                  </a:lnTo>
                  <a:lnTo>
                    <a:pt x="109" y="55"/>
                  </a:lnTo>
                  <a:lnTo>
                    <a:pt x="86" y="49"/>
                  </a:lnTo>
                  <a:lnTo>
                    <a:pt x="63" y="42"/>
                  </a:lnTo>
                  <a:lnTo>
                    <a:pt x="43" y="35"/>
                  </a:lnTo>
                  <a:lnTo>
                    <a:pt x="37" y="34"/>
                  </a:lnTo>
                  <a:lnTo>
                    <a:pt x="26" y="30"/>
                  </a:lnTo>
                  <a:lnTo>
                    <a:pt x="17" y="25"/>
                  </a:lnTo>
                  <a:lnTo>
                    <a:pt x="8" y="21"/>
                  </a:lnTo>
                  <a:lnTo>
                    <a:pt x="3" y="17"/>
                  </a:lnTo>
                  <a:lnTo>
                    <a:pt x="1" y="14"/>
                  </a:lnTo>
                  <a:lnTo>
                    <a:pt x="1" y="10"/>
                  </a:lnTo>
                  <a:lnTo>
                    <a:pt x="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97" name="Freeform 51">
              <a:extLst>
                <a:ext uri="{FF2B5EF4-FFF2-40B4-BE49-F238E27FC236}">
                  <a16:creationId xmlns:a16="http://schemas.microsoft.com/office/drawing/2014/main" xmlns="" id="{769D1404-052D-4761-BD28-B9877D1591F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878029" y="5951784"/>
              <a:ext cx="182692" cy="119215"/>
            </a:xfrm>
            <a:custGeom>
              <a:avLst/>
              <a:gdLst>
                <a:gd name="T0" fmla="*/ 6 w 118"/>
                <a:gd name="T1" fmla="*/ 0 h 77"/>
                <a:gd name="T2" fmla="*/ 11 w 118"/>
                <a:gd name="T3" fmla="*/ 4 h 77"/>
                <a:gd name="T4" fmla="*/ 20 w 118"/>
                <a:gd name="T5" fmla="*/ 9 h 77"/>
                <a:gd name="T6" fmla="*/ 33 w 118"/>
                <a:gd name="T7" fmla="*/ 14 h 77"/>
                <a:gd name="T8" fmla="*/ 50 w 118"/>
                <a:gd name="T9" fmla="*/ 21 h 77"/>
                <a:gd name="T10" fmla="*/ 71 w 118"/>
                <a:gd name="T11" fmla="*/ 25 h 77"/>
                <a:gd name="T12" fmla="*/ 89 w 118"/>
                <a:gd name="T13" fmla="*/ 26 h 77"/>
                <a:gd name="T14" fmla="*/ 103 w 118"/>
                <a:gd name="T15" fmla="*/ 25 h 77"/>
                <a:gd name="T16" fmla="*/ 112 w 118"/>
                <a:gd name="T17" fmla="*/ 24 h 77"/>
                <a:gd name="T18" fmla="*/ 117 w 118"/>
                <a:gd name="T19" fmla="*/ 22 h 77"/>
                <a:gd name="T20" fmla="*/ 118 w 118"/>
                <a:gd name="T21" fmla="*/ 22 h 77"/>
                <a:gd name="T22" fmla="*/ 118 w 118"/>
                <a:gd name="T23" fmla="*/ 28 h 77"/>
                <a:gd name="T24" fmla="*/ 118 w 118"/>
                <a:gd name="T25" fmla="*/ 38 h 77"/>
                <a:gd name="T26" fmla="*/ 118 w 118"/>
                <a:gd name="T27" fmla="*/ 50 h 77"/>
                <a:gd name="T28" fmla="*/ 118 w 118"/>
                <a:gd name="T29" fmla="*/ 60 h 77"/>
                <a:gd name="T30" fmla="*/ 118 w 118"/>
                <a:gd name="T31" fmla="*/ 65 h 77"/>
                <a:gd name="T32" fmla="*/ 117 w 118"/>
                <a:gd name="T33" fmla="*/ 68 h 77"/>
                <a:gd name="T34" fmla="*/ 113 w 118"/>
                <a:gd name="T35" fmla="*/ 71 h 77"/>
                <a:gd name="T36" fmla="*/ 106 w 118"/>
                <a:gd name="T37" fmla="*/ 73 h 77"/>
                <a:gd name="T38" fmla="*/ 96 w 118"/>
                <a:gd name="T39" fmla="*/ 76 h 77"/>
                <a:gd name="T40" fmla="*/ 80 w 118"/>
                <a:gd name="T41" fmla="*/ 77 h 77"/>
                <a:gd name="T42" fmla="*/ 61 w 118"/>
                <a:gd name="T43" fmla="*/ 76 h 77"/>
                <a:gd name="T44" fmla="*/ 41 w 118"/>
                <a:gd name="T45" fmla="*/ 71 h 77"/>
                <a:gd name="T46" fmla="*/ 25 w 118"/>
                <a:gd name="T47" fmla="*/ 64 h 77"/>
                <a:gd name="T48" fmla="*/ 15 w 118"/>
                <a:gd name="T49" fmla="*/ 58 h 77"/>
                <a:gd name="T50" fmla="*/ 7 w 118"/>
                <a:gd name="T51" fmla="*/ 51 h 77"/>
                <a:gd name="T52" fmla="*/ 2 w 118"/>
                <a:gd name="T53" fmla="*/ 46 h 77"/>
                <a:gd name="T54" fmla="*/ 0 w 118"/>
                <a:gd name="T55" fmla="*/ 45 h 77"/>
                <a:gd name="T56" fmla="*/ 0 w 118"/>
                <a:gd name="T57" fmla="*/ 34 h 77"/>
                <a:gd name="T58" fmla="*/ 2 w 118"/>
                <a:gd name="T59" fmla="*/ 22 h 77"/>
                <a:gd name="T60" fmla="*/ 2 w 118"/>
                <a:gd name="T61" fmla="*/ 12 h 77"/>
                <a:gd name="T62" fmla="*/ 3 w 118"/>
                <a:gd name="T63" fmla="*/ 4 h 77"/>
                <a:gd name="T64" fmla="*/ 3 w 118"/>
                <a:gd name="T65" fmla="*/ 1 h 77"/>
                <a:gd name="T66" fmla="*/ 6 w 118"/>
                <a:gd name="T6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8" h="77">
                  <a:moveTo>
                    <a:pt x="6" y="0"/>
                  </a:moveTo>
                  <a:lnTo>
                    <a:pt x="11" y="4"/>
                  </a:lnTo>
                  <a:lnTo>
                    <a:pt x="20" y="9"/>
                  </a:lnTo>
                  <a:lnTo>
                    <a:pt x="33" y="14"/>
                  </a:lnTo>
                  <a:lnTo>
                    <a:pt x="50" y="21"/>
                  </a:lnTo>
                  <a:lnTo>
                    <a:pt x="71" y="25"/>
                  </a:lnTo>
                  <a:lnTo>
                    <a:pt x="89" y="26"/>
                  </a:lnTo>
                  <a:lnTo>
                    <a:pt x="103" y="25"/>
                  </a:lnTo>
                  <a:lnTo>
                    <a:pt x="112" y="24"/>
                  </a:lnTo>
                  <a:lnTo>
                    <a:pt x="117" y="22"/>
                  </a:lnTo>
                  <a:lnTo>
                    <a:pt x="118" y="22"/>
                  </a:lnTo>
                  <a:lnTo>
                    <a:pt x="118" y="28"/>
                  </a:lnTo>
                  <a:lnTo>
                    <a:pt x="118" y="38"/>
                  </a:lnTo>
                  <a:lnTo>
                    <a:pt x="118" y="50"/>
                  </a:lnTo>
                  <a:lnTo>
                    <a:pt x="118" y="60"/>
                  </a:lnTo>
                  <a:lnTo>
                    <a:pt x="118" y="65"/>
                  </a:lnTo>
                  <a:lnTo>
                    <a:pt x="117" y="68"/>
                  </a:lnTo>
                  <a:lnTo>
                    <a:pt x="113" y="71"/>
                  </a:lnTo>
                  <a:lnTo>
                    <a:pt x="106" y="73"/>
                  </a:lnTo>
                  <a:lnTo>
                    <a:pt x="96" y="76"/>
                  </a:lnTo>
                  <a:lnTo>
                    <a:pt x="80" y="77"/>
                  </a:lnTo>
                  <a:lnTo>
                    <a:pt x="61" y="76"/>
                  </a:lnTo>
                  <a:lnTo>
                    <a:pt x="41" y="71"/>
                  </a:lnTo>
                  <a:lnTo>
                    <a:pt x="25" y="64"/>
                  </a:lnTo>
                  <a:lnTo>
                    <a:pt x="15" y="58"/>
                  </a:lnTo>
                  <a:lnTo>
                    <a:pt x="7" y="51"/>
                  </a:lnTo>
                  <a:lnTo>
                    <a:pt x="2" y="46"/>
                  </a:lnTo>
                  <a:lnTo>
                    <a:pt x="0" y="45"/>
                  </a:lnTo>
                  <a:lnTo>
                    <a:pt x="0" y="34"/>
                  </a:lnTo>
                  <a:lnTo>
                    <a:pt x="2" y="22"/>
                  </a:lnTo>
                  <a:lnTo>
                    <a:pt x="2" y="12"/>
                  </a:lnTo>
                  <a:lnTo>
                    <a:pt x="3" y="4"/>
                  </a:lnTo>
                  <a:lnTo>
                    <a:pt x="3" y="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D39CA7"/>
            </a:solidFill>
            <a:ln w="0">
              <a:solidFill>
                <a:srgbClr val="D39CA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98" name="Line 52">
              <a:extLst>
                <a:ext uri="{FF2B5EF4-FFF2-40B4-BE49-F238E27FC236}">
                  <a16:creationId xmlns:a16="http://schemas.microsoft.com/office/drawing/2014/main" xmlns="" id="{14B2A6AF-6067-49C2-B86C-EAB69FBB840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926023" y="6100415"/>
              <a:ext cx="1549" cy="1549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99" name="Line 53">
              <a:extLst>
                <a:ext uri="{FF2B5EF4-FFF2-40B4-BE49-F238E27FC236}">
                  <a16:creationId xmlns:a16="http://schemas.microsoft.com/office/drawing/2014/main" xmlns="" id="{E1DC20D4-3A89-4E22-B7C2-2FA2055C0B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918282" y="6094222"/>
              <a:ext cx="7742" cy="6193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00" name="Line 54">
              <a:extLst>
                <a:ext uri="{FF2B5EF4-FFF2-40B4-BE49-F238E27FC236}">
                  <a16:creationId xmlns:a16="http://schemas.microsoft.com/office/drawing/2014/main" xmlns="" id="{5EE91B36-BE9F-4D7F-8C9A-28CFC714AB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905897" y="6083384"/>
              <a:ext cx="12386" cy="10838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01" name="Line 55">
              <a:extLst>
                <a:ext uri="{FF2B5EF4-FFF2-40B4-BE49-F238E27FC236}">
                  <a16:creationId xmlns:a16="http://schemas.microsoft.com/office/drawing/2014/main" xmlns="" id="{B3504AD7-DEDF-4311-B3BD-541D195BEB8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890415" y="6075643"/>
              <a:ext cx="15482" cy="7742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02" name="Line 56">
              <a:extLst>
                <a:ext uri="{FF2B5EF4-FFF2-40B4-BE49-F238E27FC236}">
                  <a16:creationId xmlns:a16="http://schemas.microsoft.com/office/drawing/2014/main" xmlns="" id="{CAEABE39-C9CE-4641-A87E-AEDE70114B5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871835" y="6070999"/>
              <a:ext cx="18579" cy="4645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03" name="Line 57">
              <a:extLst>
                <a:ext uri="{FF2B5EF4-FFF2-40B4-BE49-F238E27FC236}">
                  <a16:creationId xmlns:a16="http://schemas.microsoft.com/office/drawing/2014/main" xmlns="" id="{01BC667E-1B8C-4F7F-86E7-16F0BD0955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9853257" y="6070999"/>
              <a:ext cx="18579" cy="0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04" name="Line 58">
              <a:extLst>
                <a:ext uri="{FF2B5EF4-FFF2-40B4-BE49-F238E27FC236}">
                  <a16:creationId xmlns:a16="http://schemas.microsoft.com/office/drawing/2014/main" xmlns="" id="{2CC9AD68-2DD0-4101-BBAB-5E897388DAD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890415" y="6122090"/>
              <a:ext cx="3096" cy="1549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05" name="Line 59">
              <a:extLst>
                <a:ext uri="{FF2B5EF4-FFF2-40B4-BE49-F238E27FC236}">
                  <a16:creationId xmlns:a16="http://schemas.microsoft.com/office/drawing/2014/main" xmlns="" id="{9BB4889A-729F-4FCD-9086-32A67C280D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879576" y="6114349"/>
              <a:ext cx="10838" cy="7742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06" name="Line 60">
              <a:extLst>
                <a:ext uri="{FF2B5EF4-FFF2-40B4-BE49-F238E27FC236}">
                  <a16:creationId xmlns:a16="http://schemas.microsoft.com/office/drawing/2014/main" xmlns="" id="{CAAE9B0A-8D27-4EFE-90BB-30FEB7A5FA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864095" y="6103511"/>
              <a:ext cx="15482" cy="10838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07" name="Line 61">
              <a:extLst>
                <a:ext uri="{FF2B5EF4-FFF2-40B4-BE49-F238E27FC236}">
                  <a16:creationId xmlns:a16="http://schemas.microsoft.com/office/drawing/2014/main" xmlns="" id="{9CEB5447-DE91-40C0-A91C-CA0B4386CFA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842420" y="6095770"/>
              <a:ext cx="21675" cy="7742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08" name="Line 62">
              <a:extLst>
                <a:ext uri="{FF2B5EF4-FFF2-40B4-BE49-F238E27FC236}">
                  <a16:creationId xmlns:a16="http://schemas.microsoft.com/office/drawing/2014/main" xmlns="" id="{C4B56992-6355-4216-BA00-27D2936BDDB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819196" y="6094222"/>
              <a:ext cx="23224" cy="1549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09" name="Line 63">
              <a:extLst>
                <a:ext uri="{FF2B5EF4-FFF2-40B4-BE49-F238E27FC236}">
                  <a16:creationId xmlns:a16="http://schemas.microsoft.com/office/drawing/2014/main" xmlns="" id="{6C3CF9F7-FED5-4A49-B4CB-7FC935A3BF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854806" y="6143765"/>
              <a:ext cx="3096" cy="4645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10" name="Line 64">
              <a:extLst>
                <a:ext uri="{FF2B5EF4-FFF2-40B4-BE49-F238E27FC236}">
                  <a16:creationId xmlns:a16="http://schemas.microsoft.com/office/drawing/2014/main" xmlns="" id="{69CD2829-FBE6-4FBC-9036-3C405D4BF8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845517" y="6136024"/>
              <a:ext cx="9289" cy="7742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11" name="Line 65">
              <a:extLst>
                <a:ext uri="{FF2B5EF4-FFF2-40B4-BE49-F238E27FC236}">
                  <a16:creationId xmlns:a16="http://schemas.microsoft.com/office/drawing/2014/main" xmlns="" id="{2EB6CFD4-17D7-4865-8C0F-FD3485BD82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831581" y="6128283"/>
              <a:ext cx="13935" cy="7742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12" name="Line 66">
              <a:extLst>
                <a:ext uri="{FF2B5EF4-FFF2-40B4-BE49-F238E27FC236}">
                  <a16:creationId xmlns:a16="http://schemas.microsoft.com/office/drawing/2014/main" xmlns="" id="{0EE25C8B-33D1-4821-AB2D-65CFD00EA4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811453" y="6120542"/>
              <a:ext cx="20128" cy="7742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13" name="Line 67">
              <a:extLst>
                <a:ext uri="{FF2B5EF4-FFF2-40B4-BE49-F238E27FC236}">
                  <a16:creationId xmlns:a16="http://schemas.microsoft.com/office/drawing/2014/main" xmlns="" id="{D854560B-6CAF-4EDF-8CDE-C8199891807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782038" y="6115897"/>
              <a:ext cx="29417" cy="4645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Freeform 68">
              <a:extLst>
                <a:ext uri="{FF2B5EF4-FFF2-40B4-BE49-F238E27FC236}">
                  <a16:creationId xmlns:a16="http://schemas.microsoft.com/office/drawing/2014/main" xmlns="" id="{311E3B3E-49B6-4055-B669-FC372CB6A7F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365563" y="5917723"/>
              <a:ext cx="368480" cy="252363"/>
            </a:xfrm>
            <a:custGeom>
              <a:avLst/>
              <a:gdLst>
                <a:gd name="T0" fmla="*/ 50 w 238"/>
                <a:gd name="T1" fmla="*/ 0 h 163"/>
                <a:gd name="T2" fmla="*/ 64 w 238"/>
                <a:gd name="T3" fmla="*/ 1 h 163"/>
                <a:gd name="T4" fmla="*/ 75 w 238"/>
                <a:gd name="T5" fmla="*/ 4 h 163"/>
                <a:gd name="T6" fmla="*/ 83 w 238"/>
                <a:gd name="T7" fmla="*/ 9 h 163"/>
                <a:gd name="T8" fmla="*/ 91 w 238"/>
                <a:gd name="T9" fmla="*/ 17 h 163"/>
                <a:gd name="T10" fmla="*/ 96 w 238"/>
                <a:gd name="T11" fmla="*/ 25 h 163"/>
                <a:gd name="T12" fmla="*/ 102 w 238"/>
                <a:gd name="T13" fmla="*/ 33 h 163"/>
                <a:gd name="T14" fmla="*/ 109 w 238"/>
                <a:gd name="T15" fmla="*/ 39 h 163"/>
                <a:gd name="T16" fmla="*/ 111 w 238"/>
                <a:gd name="T17" fmla="*/ 42 h 163"/>
                <a:gd name="T18" fmla="*/ 118 w 238"/>
                <a:gd name="T19" fmla="*/ 48 h 163"/>
                <a:gd name="T20" fmla="*/ 129 w 238"/>
                <a:gd name="T21" fmla="*/ 56 h 163"/>
                <a:gd name="T22" fmla="*/ 140 w 238"/>
                <a:gd name="T23" fmla="*/ 67 h 163"/>
                <a:gd name="T24" fmla="*/ 153 w 238"/>
                <a:gd name="T25" fmla="*/ 77 h 163"/>
                <a:gd name="T26" fmla="*/ 168 w 238"/>
                <a:gd name="T27" fmla="*/ 86 h 163"/>
                <a:gd name="T28" fmla="*/ 182 w 238"/>
                <a:gd name="T29" fmla="*/ 94 h 163"/>
                <a:gd name="T30" fmla="*/ 197 w 238"/>
                <a:gd name="T31" fmla="*/ 102 h 163"/>
                <a:gd name="T32" fmla="*/ 212 w 238"/>
                <a:gd name="T33" fmla="*/ 108 h 163"/>
                <a:gd name="T34" fmla="*/ 224 w 238"/>
                <a:gd name="T35" fmla="*/ 115 h 163"/>
                <a:gd name="T36" fmla="*/ 233 w 238"/>
                <a:gd name="T37" fmla="*/ 120 h 163"/>
                <a:gd name="T38" fmla="*/ 238 w 238"/>
                <a:gd name="T39" fmla="*/ 125 h 163"/>
                <a:gd name="T40" fmla="*/ 238 w 238"/>
                <a:gd name="T41" fmla="*/ 131 h 163"/>
                <a:gd name="T42" fmla="*/ 236 w 238"/>
                <a:gd name="T43" fmla="*/ 139 h 163"/>
                <a:gd name="T44" fmla="*/ 229 w 238"/>
                <a:gd name="T45" fmla="*/ 148 h 163"/>
                <a:gd name="T46" fmla="*/ 219 w 238"/>
                <a:gd name="T47" fmla="*/ 156 h 163"/>
                <a:gd name="T48" fmla="*/ 203 w 238"/>
                <a:gd name="T49" fmla="*/ 161 h 163"/>
                <a:gd name="T50" fmla="*/ 185 w 238"/>
                <a:gd name="T51" fmla="*/ 163 h 163"/>
                <a:gd name="T52" fmla="*/ 164 w 238"/>
                <a:gd name="T53" fmla="*/ 162 h 163"/>
                <a:gd name="T54" fmla="*/ 143 w 238"/>
                <a:gd name="T55" fmla="*/ 159 h 163"/>
                <a:gd name="T56" fmla="*/ 125 w 238"/>
                <a:gd name="T57" fmla="*/ 157 h 163"/>
                <a:gd name="T58" fmla="*/ 109 w 238"/>
                <a:gd name="T59" fmla="*/ 154 h 163"/>
                <a:gd name="T60" fmla="*/ 87 w 238"/>
                <a:gd name="T61" fmla="*/ 148 h 163"/>
                <a:gd name="T62" fmla="*/ 64 w 238"/>
                <a:gd name="T63" fmla="*/ 141 h 163"/>
                <a:gd name="T64" fmla="*/ 43 w 238"/>
                <a:gd name="T65" fmla="*/ 135 h 163"/>
                <a:gd name="T66" fmla="*/ 37 w 238"/>
                <a:gd name="T67" fmla="*/ 132 h 163"/>
                <a:gd name="T68" fmla="*/ 28 w 238"/>
                <a:gd name="T69" fmla="*/ 128 h 163"/>
                <a:gd name="T70" fmla="*/ 17 w 238"/>
                <a:gd name="T71" fmla="*/ 123 h 163"/>
                <a:gd name="T72" fmla="*/ 8 w 238"/>
                <a:gd name="T73" fmla="*/ 119 h 163"/>
                <a:gd name="T74" fmla="*/ 3 w 238"/>
                <a:gd name="T75" fmla="*/ 115 h 163"/>
                <a:gd name="T76" fmla="*/ 2 w 238"/>
                <a:gd name="T77" fmla="*/ 108 h 163"/>
                <a:gd name="T78" fmla="*/ 0 w 238"/>
                <a:gd name="T79" fmla="*/ 97 h 163"/>
                <a:gd name="T80" fmla="*/ 0 w 238"/>
                <a:gd name="T81" fmla="*/ 84 h 163"/>
                <a:gd name="T82" fmla="*/ 2 w 238"/>
                <a:gd name="T83" fmla="*/ 70 h 163"/>
                <a:gd name="T84" fmla="*/ 4 w 238"/>
                <a:gd name="T85" fmla="*/ 60 h 163"/>
                <a:gd name="T86" fmla="*/ 5 w 238"/>
                <a:gd name="T87" fmla="*/ 52 h 163"/>
                <a:gd name="T88" fmla="*/ 8 w 238"/>
                <a:gd name="T89" fmla="*/ 42 h 163"/>
                <a:gd name="T90" fmla="*/ 11 w 238"/>
                <a:gd name="T91" fmla="*/ 31 h 163"/>
                <a:gd name="T92" fmla="*/ 17 w 238"/>
                <a:gd name="T93" fmla="*/ 19 h 163"/>
                <a:gd name="T94" fmla="*/ 24 w 238"/>
                <a:gd name="T95" fmla="*/ 10 h 163"/>
                <a:gd name="T96" fmla="*/ 36 w 238"/>
                <a:gd name="T97" fmla="*/ 4 h 163"/>
                <a:gd name="T98" fmla="*/ 50 w 238"/>
                <a:gd name="T99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8" h="163">
                  <a:moveTo>
                    <a:pt x="50" y="0"/>
                  </a:moveTo>
                  <a:lnTo>
                    <a:pt x="64" y="1"/>
                  </a:lnTo>
                  <a:lnTo>
                    <a:pt x="75" y="4"/>
                  </a:lnTo>
                  <a:lnTo>
                    <a:pt x="83" y="9"/>
                  </a:lnTo>
                  <a:lnTo>
                    <a:pt x="91" y="17"/>
                  </a:lnTo>
                  <a:lnTo>
                    <a:pt x="96" y="25"/>
                  </a:lnTo>
                  <a:lnTo>
                    <a:pt x="102" y="33"/>
                  </a:lnTo>
                  <a:lnTo>
                    <a:pt x="109" y="39"/>
                  </a:lnTo>
                  <a:lnTo>
                    <a:pt x="111" y="42"/>
                  </a:lnTo>
                  <a:lnTo>
                    <a:pt x="118" y="48"/>
                  </a:lnTo>
                  <a:lnTo>
                    <a:pt x="129" y="56"/>
                  </a:lnTo>
                  <a:lnTo>
                    <a:pt x="140" y="67"/>
                  </a:lnTo>
                  <a:lnTo>
                    <a:pt x="153" y="77"/>
                  </a:lnTo>
                  <a:lnTo>
                    <a:pt x="168" y="86"/>
                  </a:lnTo>
                  <a:lnTo>
                    <a:pt x="182" y="94"/>
                  </a:lnTo>
                  <a:lnTo>
                    <a:pt x="197" y="102"/>
                  </a:lnTo>
                  <a:lnTo>
                    <a:pt x="212" y="108"/>
                  </a:lnTo>
                  <a:lnTo>
                    <a:pt x="224" y="115"/>
                  </a:lnTo>
                  <a:lnTo>
                    <a:pt x="233" y="120"/>
                  </a:lnTo>
                  <a:lnTo>
                    <a:pt x="238" y="125"/>
                  </a:lnTo>
                  <a:lnTo>
                    <a:pt x="238" y="131"/>
                  </a:lnTo>
                  <a:lnTo>
                    <a:pt x="236" y="139"/>
                  </a:lnTo>
                  <a:lnTo>
                    <a:pt x="229" y="148"/>
                  </a:lnTo>
                  <a:lnTo>
                    <a:pt x="219" y="156"/>
                  </a:lnTo>
                  <a:lnTo>
                    <a:pt x="203" y="161"/>
                  </a:lnTo>
                  <a:lnTo>
                    <a:pt x="185" y="163"/>
                  </a:lnTo>
                  <a:lnTo>
                    <a:pt x="164" y="162"/>
                  </a:lnTo>
                  <a:lnTo>
                    <a:pt x="143" y="159"/>
                  </a:lnTo>
                  <a:lnTo>
                    <a:pt x="125" y="157"/>
                  </a:lnTo>
                  <a:lnTo>
                    <a:pt x="109" y="154"/>
                  </a:lnTo>
                  <a:lnTo>
                    <a:pt x="87" y="148"/>
                  </a:lnTo>
                  <a:lnTo>
                    <a:pt x="64" y="141"/>
                  </a:lnTo>
                  <a:lnTo>
                    <a:pt x="43" y="135"/>
                  </a:lnTo>
                  <a:lnTo>
                    <a:pt x="37" y="132"/>
                  </a:lnTo>
                  <a:lnTo>
                    <a:pt x="28" y="128"/>
                  </a:lnTo>
                  <a:lnTo>
                    <a:pt x="17" y="123"/>
                  </a:lnTo>
                  <a:lnTo>
                    <a:pt x="8" y="119"/>
                  </a:lnTo>
                  <a:lnTo>
                    <a:pt x="3" y="115"/>
                  </a:lnTo>
                  <a:lnTo>
                    <a:pt x="2" y="108"/>
                  </a:lnTo>
                  <a:lnTo>
                    <a:pt x="0" y="97"/>
                  </a:lnTo>
                  <a:lnTo>
                    <a:pt x="0" y="84"/>
                  </a:lnTo>
                  <a:lnTo>
                    <a:pt x="2" y="70"/>
                  </a:lnTo>
                  <a:lnTo>
                    <a:pt x="4" y="60"/>
                  </a:lnTo>
                  <a:lnTo>
                    <a:pt x="5" y="52"/>
                  </a:lnTo>
                  <a:lnTo>
                    <a:pt x="8" y="42"/>
                  </a:lnTo>
                  <a:lnTo>
                    <a:pt x="11" y="31"/>
                  </a:lnTo>
                  <a:lnTo>
                    <a:pt x="17" y="19"/>
                  </a:lnTo>
                  <a:lnTo>
                    <a:pt x="24" y="10"/>
                  </a:lnTo>
                  <a:lnTo>
                    <a:pt x="36" y="4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1172"/>
            </a:solidFill>
            <a:ln w="0">
              <a:solidFill>
                <a:srgbClr val="00117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15" name="Freeform 69">
              <a:extLst>
                <a:ext uri="{FF2B5EF4-FFF2-40B4-BE49-F238E27FC236}">
                  <a16:creationId xmlns:a16="http://schemas.microsoft.com/office/drawing/2014/main" xmlns="" id="{C5C8395D-473C-4346-AF4B-1AE123CB343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432136" y="5985845"/>
              <a:ext cx="123859" cy="89798"/>
            </a:xfrm>
            <a:custGeom>
              <a:avLst/>
              <a:gdLst>
                <a:gd name="T0" fmla="*/ 0 w 80"/>
                <a:gd name="T1" fmla="*/ 0 h 58"/>
                <a:gd name="T2" fmla="*/ 10 w 80"/>
                <a:gd name="T3" fmla="*/ 9 h 58"/>
                <a:gd name="T4" fmla="*/ 23 w 80"/>
                <a:gd name="T5" fmla="*/ 20 h 58"/>
                <a:gd name="T6" fmla="*/ 37 w 80"/>
                <a:gd name="T7" fmla="*/ 32 h 58"/>
                <a:gd name="T8" fmla="*/ 53 w 80"/>
                <a:gd name="T9" fmla="*/ 42 h 58"/>
                <a:gd name="T10" fmla="*/ 80 w 80"/>
                <a:gd name="T11" fmla="*/ 58 h 58"/>
                <a:gd name="T12" fmla="*/ 67 w 80"/>
                <a:gd name="T13" fmla="*/ 54 h 58"/>
                <a:gd name="T14" fmla="*/ 57 w 80"/>
                <a:gd name="T15" fmla="*/ 50 h 58"/>
                <a:gd name="T16" fmla="*/ 51 w 80"/>
                <a:gd name="T17" fmla="*/ 46 h 58"/>
                <a:gd name="T18" fmla="*/ 42 w 80"/>
                <a:gd name="T19" fmla="*/ 40 h 58"/>
                <a:gd name="T20" fmla="*/ 32 w 80"/>
                <a:gd name="T21" fmla="*/ 32 h 58"/>
                <a:gd name="T22" fmla="*/ 20 w 80"/>
                <a:gd name="T23" fmla="*/ 24 h 58"/>
                <a:gd name="T24" fmla="*/ 11 w 80"/>
                <a:gd name="T25" fmla="*/ 17 h 58"/>
                <a:gd name="T26" fmla="*/ 3 w 80"/>
                <a:gd name="T27" fmla="*/ 12 h 58"/>
                <a:gd name="T28" fmla="*/ 0 w 80"/>
                <a:gd name="T29" fmla="*/ 9 h 58"/>
                <a:gd name="T30" fmla="*/ 0 w 80"/>
                <a:gd name="T3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0" h="58">
                  <a:moveTo>
                    <a:pt x="0" y="0"/>
                  </a:moveTo>
                  <a:lnTo>
                    <a:pt x="10" y="9"/>
                  </a:lnTo>
                  <a:lnTo>
                    <a:pt x="23" y="20"/>
                  </a:lnTo>
                  <a:lnTo>
                    <a:pt x="37" y="32"/>
                  </a:lnTo>
                  <a:lnTo>
                    <a:pt x="53" y="42"/>
                  </a:lnTo>
                  <a:lnTo>
                    <a:pt x="80" y="58"/>
                  </a:lnTo>
                  <a:lnTo>
                    <a:pt x="67" y="54"/>
                  </a:lnTo>
                  <a:lnTo>
                    <a:pt x="57" y="50"/>
                  </a:lnTo>
                  <a:lnTo>
                    <a:pt x="51" y="46"/>
                  </a:lnTo>
                  <a:lnTo>
                    <a:pt x="42" y="40"/>
                  </a:lnTo>
                  <a:lnTo>
                    <a:pt x="32" y="32"/>
                  </a:lnTo>
                  <a:lnTo>
                    <a:pt x="20" y="24"/>
                  </a:lnTo>
                  <a:lnTo>
                    <a:pt x="11" y="17"/>
                  </a:lnTo>
                  <a:lnTo>
                    <a:pt x="3" y="12"/>
                  </a:lnTo>
                  <a:lnTo>
                    <a:pt x="0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27B50"/>
            </a:solidFill>
            <a:ln w="0">
              <a:solidFill>
                <a:srgbClr val="D27B5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16" name="Freeform 70">
              <a:extLst>
                <a:ext uri="{FF2B5EF4-FFF2-40B4-BE49-F238E27FC236}">
                  <a16:creationId xmlns:a16="http://schemas.microsoft.com/office/drawing/2014/main" xmlns="" id="{9A2582B7-0EA9-4AD1-B4DC-50532D5D912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11097" y="5951784"/>
              <a:ext cx="222946" cy="212109"/>
            </a:xfrm>
            <a:custGeom>
              <a:avLst/>
              <a:gdLst>
                <a:gd name="T0" fmla="*/ 15 w 144"/>
                <a:gd name="T1" fmla="*/ 0 h 137"/>
                <a:gd name="T2" fmla="*/ 32 w 144"/>
                <a:gd name="T3" fmla="*/ 5 h 137"/>
                <a:gd name="T4" fmla="*/ 55 w 144"/>
                <a:gd name="T5" fmla="*/ 30 h 137"/>
                <a:gd name="T6" fmla="*/ 57 w 144"/>
                <a:gd name="T7" fmla="*/ 31 h 137"/>
                <a:gd name="T8" fmla="*/ 63 w 144"/>
                <a:gd name="T9" fmla="*/ 35 h 137"/>
                <a:gd name="T10" fmla="*/ 71 w 144"/>
                <a:gd name="T11" fmla="*/ 42 h 137"/>
                <a:gd name="T12" fmla="*/ 81 w 144"/>
                <a:gd name="T13" fmla="*/ 48 h 137"/>
                <a:gd name="T14" fmla="*/ 92 w 144"/>
                <a:gd name="T15" fmla="*/ 56 h 137"/>
                <a:gd name="T16" fmla="*/ 104 w 144"/>
                <a:gd name="T17" fmla="*/ 64 h 137"/>
                <a:gd name="T18" fmla="*/ 114 w 144"/>
                <a:gd name="T19" fmla="*/ 71 h 137"/>
                <a:gd name="T20" fmla="*/ 130 w 144"/>
                <a:gd name="T21" fmla="*/ 79 h 137"/>
                <a:gd name="T22" fmla="*/ 138 w 144"/>
                <a:gd name="T23" fmla="*/ 86 h 137"/>
                <a:gd name="T24" fmla="*/ 142 w 144"/>
                <a:gd name="T25" fmla="*/ 92 h 137"/>
                <a:gd name="T26" fmla="*/ 144 w 144"/>
                <a:gd name="T27" fmla="*/ 98 h 137"/>
                <a:gd name="T28" fmla="*/ 144 w 144"/>
                <a:gd name="T29" fmla="*/ 105 h 137"/>
                <a:gd name="T30" fmla="*/ 144 w 144"/>
                <a:gd name="T31" fmla="*/ 114 h 137"/>
                <a:gd name="T32" fmla="*/ 143 w 144"/>
                <a:gd name="T33" fmla="*/ 123 h 137"/>
                <a:gd name="T34" fmla="*/ 142 w 144"/>
                <a:gd name="T35" fmla="*/ 131 h 137"/>
                <a:gd name="T36" fmla="*/ 140 w 144"/>
                <a:gd name="T37" fmla="*/ 134 h 137"/>
                <a:gd name="T38" fmla="*/ 140 w 144"/>
                <a:gd name="T39" fmla="*/ 134 h 137"/>
                <a:gd name="T40" fmla="*/ 139 w 144"/>
                <a:gd name="T41" fmla="*/ 135 h 137"/>
                <a:gd name="T42" fmla="*/ 138 w 144"/>
                <a:gd name="T43" fmla="*/ 137 h 137"/>
                <a:gd name="T44" fmla="*/ 122 w 144"/>
                <a:gd name="T45" fmla="*/ 135 h 137"/>
                <a:gd name="T46" fmla="*/ 109 w 144"/>
                <a:gd name="T47" fmla="*/ 132 h 137"/>
                <a:gd name="T48" fmla="*/ 87 w 144"/>
                <a:gd name="T49" fmla="*/ 126 h 137"/>
                <a:gd name="T50" fmla="*/ 64 w 144"/>
                <a:gd name="T51" fmla="*/ 119 h 137"/>
                <a:gd name="T52" fmla="*/ 43 w 144"/>
                <a:gd name="T53" fmla="*/ 113 h 137"/>
                <a:gd name="T54" fmla="*/ 37 w 144"/>
                <a:gd name="T55" fmla="*/ 110 h 137"/>
                <a:gd name="T56" fmla="*/ 28 w 144"/>
                <a:gd name="T57" fmla="*/ 106 h 137"/>
                <a:gd name="T58" fmla="*/ 17 w 144"/>
                <a:gd name="T59" fmla="*/ 101 h 137"/>
                <a:gd name="T60" fmla="*/ 8 w 144"/>
                <a:gd name="T61" fmla="*/ 97 h 137"/>
                <a:gd name="T62" fmla="*/ 3 w 144"/>
                <a:gd name="T63" fmla="*/ 93 h 137"/>
                <a:gd name="T64" fmla="*/ 2 w 144"/>
                <a:gd name="T65" fmla="*/ 86 h 137"/>
                <a:gd name="T66" fmla="*/ 0 w 144"/>
                <a:gd name="T67" fmla="*/ 75 h 137"/>
                <a:gd name="T68" fmla="*/ 0 w 144"/>
                <a:gd name="T69" fmla="*/ 62 h 137"/>
                <a:gd name="T70" fmla="*/ 2 w 144"/>
                <a:gd name="T71" fmla="*/ 48 h 137"/>
                <a:gd name="T72" fmla="*/ 4 w 144"/>
                <a:gd name="T73" fmla="*/ 38 h 137"/>
                <a:gd name="T74" fmla="*/ 5 w 144"/>
                <a:gd name="T75" fmla="*/ 28 h 137"/>
                <a:gd name="T76" fmla="*/ 9 w 144"/>
                <a:gd name="T77" fmla="*/ 14 h 137"/>
                <a:gd name="T78" fmla="*/ 15 w 144"/>
                <a:gd name="T7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4" h="137">
                  <a:moveTo>
                    <a:pt x="15" y="0"/>
                  </a:moveTo>
                  <a:lnTo>
                    <a:pt x="32" y="5"/>
                  </a:lnTo>
                  <a:lnTo>
                    <a:pt x="55" y="30"/>
                  </a:lnTo>
                  <a:lnTo>
                    <a:pt x="57" y="31"/>
                  </a:lnTo>
                  <a:lnTo>
                    <a:pt x="63" y="35"/>
                  </a:lnTo>
                  <a:lnTo>
                    <a:pt x="71" y="42"/>
                  </a:lnTo>
                  <a:lnTo>
                    <a:pt x="81" y="48"/>
                  </a:lnTo>
                  <a:lnTo>
                    <a:pt x="92" y="56"/>
                  </a:lnTo>
                  <a:lnTo>
                    <a:pt x="104" y="64"/>
                  </a:lnTo>
                  <a:lnTo>
                    <a:pt x="114" y="71"/>
                  </a:lnTo>
                  <a:lnTo>
                    <a:pt x="130" y="79"/>
                  </a:lnTo>
                  <a:lnTo>
                    <a:pt x="138" y="86"/>
                  </a:lnTo>
                  <a:lnTo>
                    <a:pt x="142" y="92"/>
                  </a:lnTo>
                  <a:lnTo>
                    <a:pt x="144" y="98"/>
                  </a:lnTo>
                  <a:lnTo>
                    <a:pt x="144" y="105"/>
                  </a:lnTo>
                  <a:lnTo>
                    <a:pt x="144" y="114"/>
                  </a:lnTo>
                  <a:lnTo>
                    <a:pt x="143" y="123"/>
                  </a:lnTo>
                  <a:lnTo>
                    <a:pt x="142" y="131"/>
                  </a:lnTo>
                  <a:lnTo>
                    <a:pt x="140" y="134"/>
                  </a:lnTo>
                  <a:lnTo>
                    <a:pt x="140" y="134"/>
                  </a:lnTo>
                  <a:lnTo>
                    <a:pt x="139" y="135"/>
                  </a:lnTo>
                  <a:lnTo>
                    <a:pt x="138" y="137"/>
                  </a:lnTo>
                  <a:lnTo>
                    <a:pt x="122" y="135"/>
                  </a:lnTo>
                  <a:lnTo>
                    <a:pt x="109" y="132"/>
                  </a:lnTo>
                  <a:lnTo>
                    <a:pt x="87" y="126"/>
                  </a:lnTo>
                  <a:lnTo>
                    <a:pt x="64" y="119"/>
                  </a:lnTo>
                  <a:lnTo>
                    <a:pt x="43" y="113"/>
                  </a:lnTo>
                  <a:lnTo>
                    <a:pt x="37" y="110"/>
                  </a:lnTo>
                  <a:lnTo>
                    <a:pt x="28" y="106"/>
                  </a:lnTo>
                  <a:lnTo>
                    <a:pt x="17" y="101"/>
                  </a:lnTo>
                  <a:lnTo>
                    <a:pt x="8" y="97"/>
                  </a:lnTo>
                  <a:lnTo>
                    <a:pt x="3" y="93"/>
                  </a:lnTo>
                  <a:lnTo>
                    <a:pt x="2" y="86"/>
                  </a:lnTo>
                  <a:lnTo>
                    <a:pt x="0" y="75"/>
                  </a:lnTo>
                  <a:lnTo>
                    <a:pt x="0" y="62"/>
                  </a:lnTo>
                  <a:lnTo>
                    <a:pt x="2" y="48"/>
                  </a:lnTo>
                  <a:lnTo>
                    <a:pt x="4" y="38"/>
                  </a:lnTo>
                  <a:lnTo>
                    <a:pt x="5" y="28"/>
                  </a:lnTo>
                  <a:lnTo>
                    <a:pt x="9" y="14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1437A0"/>
            </a:solidFill>
            <a:ln w="0">
              <a:solidFill>
                <a:srgbClr val="1437A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17" name="Freeform 71">
              <a:extLst>
                <a:ext uri="{FF2B5EF4-FFF2-40B4-BE49-F238E27FC236}">
                  <a16:creationId xmlns:a16="http://schemas.microsoft.com/office/drawing/2014/main" xmlns="" id="{2D579DCA-3BC4-4AE4-A8D2-3727FA219D2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11096" y="5951784"/>
              <a:ext cx="205916" cy="212109"/>
            </a:xfrm>
            <a:custGeom>
              <a:avLst/>
              <a:gdLst>
                <a:gd name="T0" fmla="*/ 4 w 133"/>
                <a:gd name="T1" fmla="*/ 0 h 137"/>
                <a:gd name="T2" fmla="*/ 21 w 133"/>
                <a:gd name="T3" fmla="*/ 5 h 137"/>
                <a:gd name="T4" fmla="*/ 44 w 133"/>
                <a:gd name="T5" fmla="*/ 30 h 137"/>
                <a:gd name="T6" fmla="*/ 46 w 133"/>
                <a:gd name="T7" fmla="*/ 31 h 137"/>
                <a:gd name="T8" fmla="*/ 52 w 133"/>
                <a:gd name="T9" fmla="*/ 35 h 137"/>
                <a:gd name="T10" fmla="*/ 60 w 133"/>
                <a:gd name="T11" fmla="*/ 42 h 137"/>
                <a:gd name="T12" fmla="*/ 70 w 133"/>
                <a:gd name="T13" fmla="*/ 48 h 137"/>
                <a:gd name="T14" fmla="*/ 81 w 133"/>
                <a:gd name="T15" fmla="*/ 56 h 137"/>
                <a:gd name="T16" fmla="*/ 93 w 133"/>
                <a:gd name="T17" fmla="*/ 64 h 137"/>
                <a:gd name="T18" fmla="*/ 103 w 133"/>
                <a:gd name="T19" fmla="*/ 71 h 137"/>
                <a:gd name="T20" fmla="*/ 119 w 133"/>
                <a:gd name="T21" fmla="*/ 79 h 137"/>
                <a:gd name="T22" fmla="*/ 127 w 133"/>
                <a:gd name="T23" fmla="*/ 86 h 137"/>
                <a:gd name="T24" fmla="*/ 131 w 133"/>
                <a:gd name="T25" fmla="*/ 92 h 137"/>
                <a:gd name="T26" fmla="*/ 133 w 133"/>
                <a:gd name="T27" fmla="*/ 98 h 137"/>
                <a:gd name="T28" fmla="*/ 133 w 133"/>
                <a:gd name="T29" fmla="*/ 105 h 137"/>
                <a:gd name="T30" fmla="*/ 133 w 133"/>
                <a:gd name="T31" fmla="*/ 114 h 137"/>
                <a:gd name="T32" fmla="*/ 132 w 133"/>
                <a:gd name="T33" fmla="*/ 123 h 137"/>
                <a:gd name="T34" fmla="*/ 131 w 133"/>
                <a:gd name="T35" fmla="*/ 131 h 137"/>
                <a:gd name="T36" fmla="*/ 129 w 133"/>
                <a:gd name="T37" fmla="*/ 134 h 137"/>
                <a:gd name="T38" fmla="*/ 129 w 133"/>
                <a:gd name="T39" fmla="*/ 134 h 137"/>
                <a:gd name="T40" fmla="*/ 128 w 133"/>
                <a:gd name="T41" fmla="*/ 135 h 137"/>
                <a:gd name="T42" fmla="*/ 127 w 133"/>
                <a:gd name="T43" fmla="*/ 137 h 137"/>
                <a:gd name="T44" fmla="*/ 116 w 133"/>
                <a:gd name="T45" fmla="*/ 135 h 137"/>
                <a:gd name="T46" fmla="*/ 118 w 133"/>
                <a:gd name="T47" fmla="*/ 126 h 137"/>
                <a:gd name="T48" fmla="*/ 119 w 133"/>
                <a:gd name="T49" fmla="*/ 115 h 137"/>
                <a:gd name="T50" fmla="*/ 119 w 133"/>
                <a:gd name="T51" fmla="*/ 106 h 137"/>
                <a:gd name="T52" fmla="*/ 116 w 133"/>
                <a:gd name="T53" fmla="*/ 101 h 137"/>
                <a:gd name="T54" fmla="*/ 112 w 133"/>
                <a:gd name="T55" fmla="*/ 94 h 137"/>
                <a:gd name="T56" fmla="*/ 104 w 133"/>
                <a:gd name="T57" fmla="*/ 88 h 137"/>
                <a:gd name="T58" fmla="*/ 89 w 133"/>
                <a:gd name="T59" fmla="*/ 79 h 137"/>
                <a:gd name="T60" fmla="*/ 78 w 133"/>
                <a:gd name="T61" fmla="*/ 72 h 137"/>
                <a:gd name="T62" fmla="*/ 66 w 133"/>
                <a:gd name="T63" fmla="*/ 65 h 137"/>
                <a:gd name="T64" fmla="*/ 56 w 133"/>
                <a:gd name="T65" fmla="*/ 58 h 137"/>
                <a:gd name="T66" fmla="*/ 46 w 133"/>
                <a:gd name="T67" fmla="*/ 50 h 137"/>
                <a:gd name="T68" fmla="*/ 38 w 133"/>
                <a:gd name="T69" fmla="*/ 45 h 137"/>
                <a:gd name="T70" fmla="*/ 31 w 133"/>
                <a:gd name="T71" fmla="*/ 39 h 137"/>
                <a:gd name="T72" fmla="*/ 30 w 133"/>
                <a:gd name="T73" fmla="*/ 38 h 137"/>
                <a:gd name="T74" fmla="*/ 6 w 133"/>
                <a:gd name="T75" fmla="*/ 13 h 137"/>
                <a:gd name="T76" fmla="*/ 0 w 133"/>
                <a:gd name="T77" fmla="*/ 12 h 137"/>
                <a:gd name="T78" fmla="*/ 1 w 133"/>
                <a:gd name="T79" fmla="*/ 5 h 137"/>
                <a:gd name="T80" fmla="*/ 4 w 133"/>
                <a:gd name="T81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3" h="137">
                  <a:moveTo>
                    <a:pt x="4" y="0"/>
                  </a:moveTo>
                  <a:lnTo>
                    <a:pt x="21" y="5"/>
                  </a:lnTo>
                  <a:lnTo>
                    <a:pt x="44" y="30"/>
                  </a:lnTo>
                  <a:lnTo>
                    <a:pt x="46" y="31"/>
                  </a:lnTo>
                  <a:lnTo>
                    <a:pt x="52" y="35"/>
                  </a:lnTo>
                  <a:lnTo>
                    <a:pt x="60" y="42"/>
                  </a:lnTo>
                  <a:lnTo>
                    <a:pt x="70" y="48"/>
                  </a:lnTo>
                  <a:lnTo>
                    <a:pt x="81" y="56"/>
                  </a:lnTo>
                  <a:lnTo>
                    <a:pt x="93" y="64"/>
                  </a:lnTo>
                  <a:lnTo>
                    <a:pt x="103" y="71"/>
                  </a:lnTo>
                  <a:lnTo>
                    <a:pt x="119" y="79"/>
                  </a:lnTo>
                  <a:lnTo>
                    <a:pt x="127" y="86"/>
                  </a:lnTo>
                  <a:lnTo>
                    <a:pt x="131" y="92"/>
                  </a:lnTo>
                  <a:lnTo>
                    <a:pt x="133" y="98"/>
                  </a:lnTo>
                  <a:lnTo>
                    <a:pt x="133" y="105"/>
                  </a:lnTo>
                  <a:lnTo>
                    <a:pt x="133" y="114"/>
                  </a:lnTo>
                  <a:lnTo>
                    <a:pt x="132" y="123"/>
                  </a:lnTo>
                  <a:lnTo>
                    <a:pt x="131" y="131"/>
                  </a:lnTo>
                  <a:lnTo>
                    <a:pt x="129" y="134"/>
                  </a:lnTo>
                  <a:lnTo>
                    <a:pt x="129" y="134"/>
                  </a:lnTo>
                  <a:lnTo>
                    <a:pt x="128" y="135"/>
                  </a:lnTo>
                  <a:lnTo>
                    <a:pt x="127" y="137"/>
                  </a:lnTo>
                  <a:lnTo>
                    <a:pt x="116" y="135"/>
                  </a:lnTo>
                  <a:lnTo>
                    <a:pt x="118" y="126"/>
                  </a:lnTo>
                  <a:lnTo>
                    <a:pt x="119" y="115"/>
                  </a:lnTo>
                  <a:lnTo>
                    <a:pt x="119" y="106"/>
                  </a:lnTo>
                  <a:lnTo>
                    <a:pt x="116" y="101"/>
                  </a:lnTo>
                  <a:lnTo>
                    <a:pt x="112" y="94"/>
                  </a:lnTo>
                  <a:lnTo>
                    <a:pt x="104" y="88"/>
                  </a:lnTo>
                  <a:lnTo>
                    <a:pt x="89" y="79"/>
                  </a:lnTo>
                  <a:lnTo>
                    <a:pt x="78" y="72"/>
                  </a:lnTo>
                  <a:lnTo>
                    <a:pt x="66" y="65"/>
                  </a:lnTo>
                  <a:lnTo>
                    <a:pt x="56" y="58"/>
                  </a:lnTo>
                  <a:lnTo>
                    <a:pt x="46" y="50"/>
                  </a:lnTo>
                  <a:lnTo>
                    <a:pt x="38" y="45"/>
                  </a:lnTo>
                  <a:lnTo>
                    <a:pt x="31" y="39"/>
                  </a:lnTo>
                  <a:lnTo>
                    <a:pt x="30" y="38"/>
                  </a:lnTo>
                  <a:lnTo>
                    <a:pt x="6" y="13"/>
                  </a:lnTo>
                  <a:lnTo>
                    <a:pt x="0" y="12"/>
                  </a:lnTo>
                  <a:lnTo>
                    <a:pt x="1" y="5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D27B50"/>
            </a:solidFill>
            <a:ln w="0">
              <a:solidFill>
                <a:srgbClr val="D27B5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18" name="Freeform 72">
              <a:extLst>
                <a:ext uri="{FF2B5EF4-FFF2-40B4-BE49-F238E27FC236}">
                  <a16:creationId xmlns:a16="http://schemas.microsoft.com/office/drawing/2014/main" xmlns="" id="{CC6A9DEA-44A4-49D9-AAC3-F5ED3503417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478584" y="5244240"/>
              <a:ext cx="238428" cy="771022"/>
            </a:xfrm>
            <a:custGeom>
              <a:avLst/>
              <a:gdLst>
                <a:gd name="T0" fmla="*/ 104 w 154"/>
                <a:gd name="T1" fmla="*/ 0 h 498"/>
                <a:gd name="T2" fmla="*/ 123 w 154"/>
                <a:gd name="T3" fmla="*/ 4 h 498"/>
                <a:gd name="T4" fmla="*/ 137 w 154"/>
                <a:gd name="T5" fmla="*/ 11 h 498"/>
                <a:gd name="T6" fmla="*/ 146 w 154"/>
                <a:gd name="T7" fmla="*/ 22 h 498"/>
                <a:gd name="T8" fmla="*/ 152 w 154"/>
                <a:gd name="T9" fmla="*/ 36 h 498"/>
                <a:gd name="T10" fmla="*/ 154 w 154"/>
                <a:gd name="T11" fmla="*/ 51 h 498"/>
                <a:gd name="T12" fmla="*/ 154 w 154"/>
                <a:gd name="T13" fmla="*/ 68 h 498"/>
                <a:gd name="T14" fmla="*/ 153 w 154"/>
                <a:gd name="T15" fmla="*/ 85 h 498"/>
                <a:gd name="T16" fmla="*/ 150 w 154"/>
                <a:gd name="T17" fmla="*/ 101 h 498"/>
                <a:gd name="T18" fmla="*/ 148 w 154"/>
                <a:gd name="T19" fmla="*/ 118 h 498"/>
                <a:gd name="T20" fmla="*/ 141 w 154"/>
                <a:gd name="T21" fmla="*/ 153 h 498"/>
                <a:gd name="T22" fmla="*/ 135 w 154"/>
                <a:gd name="T23" fmla="*/ 194 h 498"/>
                <a:gd name="T24" fmla="*/ 128 w 154"/>
                <a:gd name="T25" fmla="*/ 240 h 498"/>
                <a:gd name="T26" fmla="*/ 121 w 154"/>
                <a:gd name="T27" fmla="*/ 293 h 498"/>
                <a:gd name="T28" fmla="*/ 118 w 154"/>
                <a:gd name="T29" fmla="*/ 338 h 498"/>
                <a:gd name="T30" fmla="*/ 114 w 154"/>
                <a:gd name="T31" fmla="*/ 381 h 498"/>
                <a:gd name="T32" fmla="*/ 112 w 154"/>
                <a:gd name="T33" fmla="*/ 422 h 498"/>
                <a:gd name="T34" fmla="*/ 111 w 154"/>
                <a:gd name="T35" fmla="*/ 458 h 498"/>
                <a:gd name="T36" fmla="*/ 112 w 154"/>
                <a:gd name="T37" fmla="*/ 487 h 498"/>
                <a:gd name="T38" fmla="*/ 108 w 154"/>
                <a:gd name="T39" fmla="*/ 491 h 498"/>
                <a:gd name="T40" fmla="*/ 99 w 154"/>
                <a:gd name="T41" fmla="*/ 496 h 498"/>
                <a:gd name="T42" fmla="*/ 82 w 154"/>
                <a:gd name="T43" fmla="*/ 498 h 498"/>
                <a:gd name="T44" fmla="*/ 59 w 154"/>
                <a:gd name="T45" fmla="*/ 498 h 498"/>
                <a:gd name="T46" fmla="*/ 40 w 154"/>
                <a:gd name="T47" fmla="*/ 494 h 498"/>
                <a:gd name="T48" fmla="*/ 23 w 154"/>
                <a:gd name="T49" fmla="*/ 487 h 498"/>
                <a:gd name="T50" fmla="*/ 10 w 154"/>
                <a:gd name="T51" fmla="*/ 479 h 498"/>
                <a:gd name="T52" fmla="*/ 2 w 154"/>
                <a:gd name="T53" fmla="*/ 471 h 498"/>
                <a:gd name="T54" fmla="*/ 0 w 154"/>
                <a:gd name="T55" fmla="*/ 468 h 498"/>
                <a:gd name="T56" fmla="*/ 0 w 154"/>
                <a:gd name="T57" fmla="*/ 461 h 498"/>
                <a:gd name="T58" fmla="*/ 0 w 154"/>
                <a:gd name="T59" fmla="*/ 448 h 498"/>
                <a:gd name="T60" fmla="*/ 1 w 154"/>
                <a:gd name="T61" fmla="*/ 427 h 498"/>
                <a:gd name="T62" fmla="*/ 2 w 154"/>
                <a:gd name="T63" fmla="*/ 401 h 498"/>
                <a:gd name="T64" fmla="*/ 4 w 154"/>
                <a:gd name="T65" fmla="*/ 372 h 498"/>
                <a:gd name="T66" fmla="*/ 4 w 154"/>
                <a:gd name="T67" fmla="*/ 341 h 498"/>
                <a:gd name="T68" fmla="*/ 5 w 154"/>
                <a:gd name="T69" fmla="*/ 308 h 498"/>
                <a:gd name="T70" fmla="*/ 6 w 154"/>
                <a:gd name="T71" fmla="*/ 275 h 498"/>
                <a:gd name="T72" fmla="*/ 6 w 154"/>
                <a:gd name="T73" fmla="*/ 246 h 498"/>
                <a:gd name="T74" fmla="*/ 6 w 154"/>
                <a:gd name="T75" fmla="*/ 220 h 498"/>
                <a:gd name="T76" fmla="*/ 6 w 154"/>
                <a:gd name="T77" fmla="*/ 198 h 498"/>
                <a:gd name="T78" fmla="*/ 5 w 154"/>
                <a:gd name="T79" fmla="*/ 183 h 498"/>
                <a:gd name="T80" fmla="*/ 2 w 154"/>
                <a:gd name="T81" fmla="*/ 160 h 498"/>
                <a:gd name="T82" fmla="*/ 4 w 154"/>
                <a:gd name="T83" fmla="*/ 138 h 498"/>
                <a:gd name="T84" fmla="*/ 6 w 154"/>
                <a:gd name="T85" fmla="*/ 115 h 498"/>
                <a:gd name="T86" fmla="*/ 13 w 154"/>
                <a:gd name="T87" fmla="*/ 90 h 498"/>
                <a:gd name="T88" fmla="*/ 22 w 154"/>
                <a:gd name="T89" fmla="*/ 62 h 498"/>
                <a:gd name="T90" fmla="*/ 34 w 154"/>
                <a:gd name="T91" fmla="*/ 39 h 498"/>
                <a:gd name="T92" fmla="*/ 46 w 154"/>
                <a:gd name="T93" fmla="*/ 22 h 498"/>
                <a:gd name="T94" fmla="*/ 59 w 154"/>
                <a:gd name="T95" fmla="*/ 11 h 498"/>
                <a:gd name="T96" fmla="*/ 73 w 154"/>
                <a:gd name="T97" fmla="*/ 3 h 498"/>
                <a:gd name="T98" fmla="*/ 89 w 154"/>
                <a:gd name="T99" fmla="*/ 0 h 498"/>
                <a:gd name="T100" fmla="*/ 104 w 154"/>
                <a:gd name="T101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4" h="498">
                  <a:moveTo>
                    <a:pt x="104" y="0"/>
                  </a:moveTo>
                  <a:lnTo>
                    <a:pt x="123" y="4"/>
                  </a:lnTo>
                  <a:lnTo>
                    <a:pt x="137" y="11"/>
                  </a:lnTo>
                  <a:lnTo>
                    <a:pt x="146" y="22"/>
                  </a:lnTo>
                  <a:lnTo>
                    <a:pt x="152" y="36"/>
                  </a:lnTo>
                  <a:lnTo>
                    <a:pt x="154" y="51"/>
                  </a:lnTo>
                  <a:lnTo>
                    <a:pt x="154" y="68"/>
                  </a:lnTo>
                  <a:lnTo>
                    <a:pt x="153" y="85"/>
                  </a:lnTo>
                  <a:lnTo>
                    <a:pt x="150" y="101"/>
                  </a:lnTo>
                  <a:lnTo>
                    <a:pt x="148" y="118"/>
                  </a:lnTo>
                  <a:lnTo>
                    <a:pt x="141" y="153"/>
                  </a:lnTo>
                  <a:lnTo>
                    <a:pt x="135" y="194"/>
                  </a:lnTo>
                  <a:lnTo>
                    <a:pt x="128" y="240"/>
                  </a:lnTo>
                  <a:lnTo>
                    <a:pt x="121" y="293"/>
                  </a:lnTo>
                  <a:lnTo>
                    <a:pt x="118" y="338"/>
                  </a:lnTo>
                  <a:lnTo>
                    <a:pt x="114" y="381"/>
                  </a:lnTo>
                  <a:lnTo>
                    <a:pt x="112" y="422"/>
                  </a:lnTo>
                  <a:lnTo>
                    <a:pt x="111" y="458"/>
                  </a:lnTo>
                  <a:lnTo>
                    <a:pt x="112" y="487"/>
                  </a:lnTo>
                  <a:lnTo>
                    <a:pt x="108" y="491"/>
                  </a:lnTo>
                  <a:lnTo>
                    <a:pt x="99" y="496"/>
                  </a:lnTo>
                  <a:lnTo>
                    <a:pt x="82" y="498"/>
                  </a:lnTo>
                  <a:lnTo>
                    <a:pt x="59" y="498"/>
                  </a:lnTo>
                  <a:lnTo>
                    <a:pt x="40" y="494"/>
                  </a:lnTo>
                  <a:lnTo>
                    <a:pt x="23" y="487"/>
                  </a:lnTo>
                  <a:lnTo>
                    <a:pt x="10" y="479"/>
                  </a:lnTo>
                  <a:lnTo>
                    <a:pt x="2" y="471"/>
                  </a:lnTo>
                  <a:lnTo>
                    <a:pt x="0" y="468"/>
                  </a:lnTo>
                  <a:lnTo>
                    <a:pt x="0" y="461"/>
                  </a:lnTo>
                  <a:lnTo>
                    <a:pt x="0" y="448"/>
                  </a:lnTo>
                  <a:lnTo>
                    <a:pt x="1" y="427"/>
                  </a:lnTo>
                  <a:lnTo>
                    <a:pt x="2" y="401"/>
                  </a:lnTo>
                  <a:lnTo>
                    <a:pt x="4" y="372"/>
                  </a:lnTo>
                  <a:lnTo>
                    <a:pt x="4" y="341"/>
                  </a:lnTo>
                  <a:lnTo>
                    <a:pt x="5" y="308"/>
                  </a:lnTo>
                  <a:lnTo>
                    <a:pt x="6" y="275"/>
                  </a:lnTo>
                  <a:lnTo>
                    <a:pt x="6" y="246"/>
                  </a:lnTo>
                  <a:lnTo>
                    <a:pt x="6" y="220"/>
                  </a:lnTo>
                  <a:lnTo>
                    <a:pt x="6" y="198"/>
                  </a:lnTo>
                  <a:lnTo>
                    <a:pt x="5" y="183"/>
                  </a:lnTo>
                  <a:lnTo>
                    <a:pt x="2" y="160"/>
                  </a:lnTo>
                  <a:lnTo>
                    <a:pt x="4" y="138"/>
                  </a:lnTo>
                  <a:lnTo>
                    <a:pt x="6" y="115"/>
                  </a:lnTo>
                  <a:lnTo>
                    <a:pt x="13" y="90"/>
                  </a:lnTo>
                  <a:lnTo>
                    <a:pt x="22" y="62"/>
                  </a:lnTo>
                  <a:lnTo>
                    <a:pt x="34" y="39"/>
                  </a:lnTo>
                  <a:lnTo>
                    <a:pt x="46" y="22"/>
                  </a:lnTo>
                  <a:lnTo>
                    <a:pt x="59" y="11"/>
                  </a:lnTo>
                  <a:lnTo>
                    <a:pt x="73" y="3"/>
                  </a:lnTo>
                  <a:lnTo>
                    <a:pt x="89" y="0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2F0000"/>
            </a:solidFill>
            <a:ln w="0">
              <a:solidFill>
                <a:srgbClr val="2F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19" name="Freeform 73">
              <a:extLst>
                <a:ext uri="{FF2B5EF4-FFF2-40B4-BE49-F238E27FC236}">
                  <a16:creationId xmlns:a16="http://schemas.microsoft.com/office/drawing/2014/main" xmlns="" id="{D412603F-D993-4381-AADD-0A8EF6FD9C5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365563" y="6070999"/>
              <a:ext cx="368480" cy="99087"/>
            </a:xfrm>
            <a:custGeom>
              <a:avLst/>
              <a:gdLst>
                <a:gd name="T0" fmla="*/ 0 w 238"/>
                <a:gd name="T1" fmla="*/ 0 h 64"/>
                <a:gd name="T2" fmla="*/ 8 w 238"/>
                <a:gd name="T3" fmla="*/ 7 h 64"/>
                <a:gd name="T4" fmla="*/ 19 w 238"/>
                <a:gd name="T5" fmla="*/ 13 h 64"/>
                <a:gd name="T6" fmla="*/ 34 w 238"/>
                <a:gd name="T7" fmla="*/ 23 h 64"/>
                <a:gd name="T8" fmla="*/ 55 w 238"/>
                <a:gd name="T9" fmla="*/ 30 h 64"/>
                <a:gd name="T10" fmla="*/ 83 w 238"/>
                <a:gd name="T11" fmla="*/ 38 h 64"/>
                <a:gd name="T12" fmla="*/ 117 w 238"/>
                <a:gd name="T13" fmla="*/ 45 h 64"/>
                <a:gd name="T14" fmla="*/ 160 w 238"/>
                <a:gd name="T15" fmla="*/ 51 h 64"/>
                <a:gd name="T16" fmla="*/ 160 w 238"/>
                <a:gd name="T17" fmla="*/ 47 h 64"/>
                <a:gd name="T18" fmla="*/ 161 w 238"/>
                <a:gd name="T19" fmla="*/ 40 h 64"/>
                <a:gd name="T20" fmla="*/ 165 w 238"/>
                <a:gd name="T21" fmla="*/ 29 h 64"/>
                <a:gd name="T22" fmla="*/ 172 w 238"/>
                <a:gd name="T23" fmla="*/ 19 h 64"/>
                <a:gd name="T24" fmla="*/ 181 w 238"/>
                <a:gd name="T25" fmla="*/ 9 h 64"/>
                <a:gd name="T26" fmla="*/ 187 w 238"/>
                <a:gd name="T27" fmla="*/ 7 h 64"/>
                <a:gd name="T28" fmla="*/ 193 w 238"/>
                <a:gd name="T29" fmla="*/ 4 h 64"/>
                <a:gd name="T30" fmla="*/ 198 w 238"/>
                <a:gd name="T31" fmla="*/ 3 h 64"/>
                <a:gd name="T32" fmla="*/ 212 w 238"/>
                <a:gd name="T33" fmla="*/ 11 h 64"/>
                <a:gd name="T34" fmla="*/ 225 w 238"/>
                <a:gd name="T35" fmla="*/ 16 h 64"/>
                <a:gd name="T36" fmla="*/ 233 w 238"/>
                <a:gd name="T37" fmla="*/ 21 h 64"/>
                <a:gd name="T38" fmla="*/ 238 w 238"/>
                <a:gd name="T39" fmla="*/ 26 h 64"/>
                <a:gd name="T40" fmla="*/ 238 w 238"/>
                <a:gd name="T41" fmla="*/ 32 h 64"/>
                <a:gd name="T42" fmla="*/ 236 w 238"/>
                <a:gd name="T43" fmla="*/ 40 h 64"/>
                <a:gd name="T44" fmla="*/ 229 w 238"/>
                <a:gd name="T45" fmla="*/ 49 h 64"/>
                <a:gd name="T46" fmla="*/ 219 w 238"/>
                <a:gd name="T47" fmla="*/ 57 h 64"/>
                <a:gd name="T48" fmla="*/ 203 w 238"/>
                <a:gd name="T49" fmla="*/ 62 h 64"/>
                <a:gd name="T50" fmla="*/ 185 w 238"/>
                <a:gd name="T51" fmla="*/ 64 h 64"/>
                <a:gd name="T52" fmla="*/ 164 w 238"/>
                <a:gd name="T53" fmla="*/ 63 h 64"/>
                <a:gd name="T54" fmla="*/ 143 w 238"/>
                <a:gd name="T55" fmla="*/ 60 h 64"/>
                <a:gd name="T56" fmla="*/ 125 w 238"/>
                <a:gd name="T57" fmla="*/ 58 h 64"/>
                <a:gd name="T58" fmla="*/ 109 w 238"/>
                <a:gd name="T59" fmla="*/ 55 h 64"/>
                <a:gd name="T60" fmla="*/ 87 w 238"/>
                <a:gd name="T61" fmla="*/ 49 h 64"/>
                <a:gd name="T62" fmla="*/ 64 w 238"/>
                <a:gd name="T63" fmla="*/ 42 h 64"/>
                <a:gd name="T64" fmla="*/ 43 w 238"/>
                <a:gd name="T65" fmla="*/ 36 h 64"/>
                <a:gd name="T66" fmla="*/ 37 w 238"/>
                <a:gd name="T67" fmla="*/ 33 h 64"/>
                <a:gd name="T68" fmla="*/ 28 w 238"/>
                <a:gd name="T69" fmla="*/ 29 h 64"/>
                <a:gd name="T70" fmla="*/ 17 w 238"/>
                <a:gd name="T71" fmla="*/ 24 h 64"/>
                <a:gd name="T72" fmla="*/ 8 w 238"/>
                <a:gd name="T73" fmla="*/ 20 h 64"/>
                <a:gd name="T74" fmla="*/ 3 w 238"/>
                <a:gd name="T75" fmla="*/ 16 h 64"/>
                <a:gd name="T76" fmla="*/ 3 w 238"/>
                <a:gd name="T77" fmla="*/ 13 h 64"/>
                <a:gd name="T78" fmla="*/ 2 w 238"/>
                <a:gd name="T79" fmla="*/ 11 h 64"/>
                <a:gd name="T80" fmla="*/ 0 w 238"/>
                <a:gd name="T81" fmla="*/ 6 h 64"/>
                <a:gd name="T82" fmla="*/ 0 w 238"/>
                <a:gd name="T83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8" h="64">
                  <a:moveTo>
                    <a:pt x="0" y="0"/>
                  </a:moveTo>
                  <a:lnTo>
                    <a:pt x="8" y="7"/>
                  </a:lnTo>
                  <a:lnTo>
                    <a:pt x="19" y="13"/>
                  </a:lnTo>
                  <a:lnTo>
                    <a:pt x="34" y="23"/>
                  </a:lnTo>
                  <a:lnTo>
                    <a:pt x="55" y="30"/>
                  </a:lnTo>
                  <a:lnTo>
                    <a:pt x="83" y="38"/>
                  </a:lnTo>
                  <a:lnTo>
                    <a:pt x="117" y="45"/>
                  </a:lnTo>
                  <a:lnTo>
                    <a:pt x="160" y="51"/>
                  </a:lnTo>
                  <a:lnTo>
                    <a:pt x="160" y="47"/>
                  </a:lnTo>
                  <a:lnTo>
                    <a:pt x="161" y="40"/>
                  </a:lnTo>
                  <a:lnTo>
                    <a:pt x="165" y="29"/>
                  </a:lnTo>
                  <a:lnTo>
                    <a:pt x="172" y="19"/>
                  </a:lnTo>
                  <a:lnTo>
                    <a:pt x="181" y="9"/>
                  </a:lnTo>
                  <a:lnTo>
                    <a:pt x="187" y="7"/>
                  </a:lnTo>
                  <a:lnTo>
                    <a:pt x="193" y="4"/>
                  </a:lnTo>
                  <a:lnTo>
                    <a:pt x="198" y="3"/>
                  </a:lnTo>
                  <a:lnTo>
                    <a:pt x="212" y="11"/>
                  </a:lnTo>
                  <a:lnTo>
                    <a:pt x="225" y="16"/>
                  </a:lnTo>
                  <a:lnTo>
                    <a:pt x="233" y="21"/>
                  </a:lnTo>
                  <a:lnTo>
                    <a:pt x="238" y="26"/>
                  </a:lnTo>
                  <a:lnTo>
                    <a:pt x="238" y="32"/>
                  </a:lnTo>
                  <a:lnTo>
                    <a:pt x="236" y="40"/>
                  </a:lnTo>
                  <a:lnTo>
                    <a:pt x="229" y="49"/>
                  </a:lnTo>
                  <a:lnTo>
                    <a:pt x="219" y="57"/>
                  </a:lnTo>
                  <a:lnTo>
                    <a:pt x="203" y="62"/>
                  </a:lnTo>
                  <a:lnTo>
                    <a:pt x="185" y="64"/>
                  </a:lnTo>
                  <a:lnTo>
                    <a:pt x="164" y="63"/>
                  </a:lnTo>
                  <a:lnTo>
                    <a:pt x="143" y="60"/>
                  </a:lnTo>
                  <a:lnTo>
                    <a:pt x="125" y="58"/>
                  </a:lnTo>
                  <a:lnTo>
                    <a:pt x="109" y="55"/>
                  </a:lnTo>
                  <a:lnTo>
                    <a:pt x="87" y="49"/>
                  </a:lnTo>
                  <a:lnTo>
                    <a:pt x="64" y="42"/>
                  </a:lnTo>
                  <a:lnTo>
                    <a:pt x="43" y="36"/>
                  </a:lnTo>
                  <a:lnTo>
                    <a:pt x="37" y="33"/>
                  </a:lnTo>
                  <a:lnTo>
                    <a:pt x="28" y="29"/>
                  </a:lnTo>
                  <a:lnTo>
                    <a:pt x="17" y="24"/>
                  </a:lnTo>
                  <a:lnTo>
                    <a:pt x="8" y="20"/>
                  </a:lnTo>
                  <a:lnTo>
                    <a:pt x="3" y="16"/>
                  </a:lnTo>
                  <a:lnTo>
                    <a:pt x="3" y="13"/>
                  </a:lnTo>
                  <a:lnTo>
                    <a:pt x="2" y="11"/>
                  </a:lnTo>
                  <a:lnTo>
                    <a:pt x="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20" name="Freeform 74">
              <a:extLst>
                <a:ext uri="{FF2B5EF4-FFF2-40B4-BE49-F238E27FC236}">
                  <a16:creationId xmlns:a16="http://schemas.microsoft.com/office/drawing/2014/main" xmlns="" id="{EEBAD223-1B60-44CF-AB31-27F9E8AB204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38965" y="5903789"/>
              <a:ext cx="182692" cy="117666"/>
            </a:xfrm>
            <a:custGeom>
              <a:avLst/>
              <a:gdLst>
                <a:gd name="T0" fmla="*/ 4 w 118"/>
                <a:gd name="T1" fmla="*/ 0 h 76"/>
                <a:gd name="T2" fmla="*/ 9 w 118"/>
                <a:gd name="T3" fmla="*/ 2 h 76"/>
                <a:gd name="T4" fmla="*/ 18 w 118"/>
                <a:gd name="T5" fmla="*/ 7 h 76"/>
                <a:gd name="T6" fmla="*/ 31 w 118"/>
                <a:gd name="T7" fmla="*/ 14 h 76"/>
                <a:gd name="T8" fmla="*/ 49 w 118"/>
                <a:gd name="T9" fmla="*/ 19 h 76"/>
                <a:gd name="T10" fmla="*/ 71 w 118"/>
                <a:gd name="T11" fmla="*/ 24 h 76"/>
                <a:gd name="T12" fmla="*/ 88 w 118"/>
                <a:gd name="T13" fmla="*/ 24 h 76"/>
                <a:gd name="T14" fmla="*/ 102 w 118"/>
                <a:gd name="T15" fmla="*/ 24 h 76"/>
                <a:gd name="T16" fmla="*/ 110 w 118"/>
                <a:gd name="T17" fmla="*/ 23 h 76"/>
                <a:gd name="T18" fmla="*/ 115 w 118"/>
                <a:gd name="T19" fmla="*/ 21 h 76"/>
                <a:gd name="T20" fmla="*/ 117 w 118"/>
                <a:gd name="T21" fmla="*/ 21 h 76"/>
                <a:gd name="T22" fmla="*/ 117 w 118"/>
                <a:gd name="T23" fmla="*/ 26 h 76"/>
                <a:gd name="T24" fmla="*/ 117 w 118"/>
                <a:gd name="T25" fmla="*/ 36 h 76"/>
                <a:gd name="T26" fmla="*/ 118 w 118"/>
                <a:gd name="T27" fmla="*/ 49 h 76"/>
                <a:gd name="T28" fmla="*/ 118 w 118"/>
                <a:gd name="T29" fmla="*/ 60 h 76"/>
                <a:gd name="T30" fmla="*/ 117 w 118"/>
                <a:gd name="T31" fmla="*/ 65 h 76"/>
                <a:gd name="T32" fmla="*/ 115 w 118"/>
                <a:gd name="T33" fmla="*/ 66 h 76"/>
                <a:gd name="T34" fmla="*/ 113 w 118"/>
                <a:gd name="T35" fmla="*/ 69 h 76"/>
                <a:gd name="T36" fmla="*/ 105 w 118"/>
                <a:gd name="T37" fmla="*/ 72 h 76"/>
                <a:gd name="T38" fmla="*/ 94 w 118"/>
                <a:gd name="T39" fmla="*/ 74 h 76"/>
                <a:gd name="T40" fmla="*/ 80 w 118"/>
                <a:gd name="T41" fmla="*/ 76 h 76"/>
                <a:gd name="T42" fmla="*/ 60 w 118"/>
                <a:gd name="T43" fmla="*/ 74 h 76"/>
                <a:gd name="T44" fmla="*/ 39 w 118"/>
                <a:gd name="T45" fmla="*/ 70 h 76"/>
                <a:gd name="T46" fmla="*/ 25 w 118"/>
                <a:gd name="T47" fmla="*/ 64 h 76"/>
                <a:gd name="T48" fmla="*/ 13 w 118"/>
                <a:gd name="T49" fmla="*/ 56 h 76"/>
                <a:gd name="T50" fmla="*/ 5 w 118"/>
                <a:gd name="T51" fmla="*/ 49 h 76"/>
                <a:gd name="T52" fmla="*/ 1 w 118"/>
                <a:gd name="T53" fmla="*/ 45 h 76"/>
                <a:gd name="T54" fmla="*/ 0 w 118"/>
                <a:gd name="T55" fmla="*/ 43 h 76"/>
                <a:gd name="T56" fmla="*/ 0 w 118"/>
                <a:gd name="T57" fmla="*/ 32 h 76"/>
                <a:gd name="T58" fmla="*/ 0 w 118"/>
                <a:gd name="T59" fmla="*/ 21 h 76"/>
                <a:gd name="T60" fmla="*/ 1 w 118"/>
                <a:gd name="T61" fmla="*/ 10 h 76"/>
                <a:gd name="T62" fmla="*/ 1 w 118"/>
                <a:gd name="T63" fmla="*/ 2 h 76"/>
                <a:gd name="T64" fmla="*/ 3 w 118"/>
                <a:gd name="T65" fmla="*/ 0 h 76"/>
                <a:gd name="T66" fmla="*/ 4 w 118"/>
                <a:gd name="T6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8" h="76">
                  <a:moveTo>
                    <a:pt x="4" y="0"/>
                  </a:moveTo>
                  <a:lnTo>
                    <a:pt x="9" y="2"/>
                  </a:lnTo>
                  <a:lnTo>
                    <a:pt x="18" y="7"/>
                  </a:lnTo>
                  <a:lnTo>
                    <a:pt x="31" y="14"/>
                  </a:lnTo>
                  <a:lnTo>
                    <a:pt x="49" y="19"/>
                  </a:lnTo>
                  <a:lnTo>
                    <a:pt x="71" y="24"/>
                  </a:lnTo>
                  <a:lnTo>
                    <a:pt x="88" y="24"/>
                  </a:lnTo>
                  <a:lnTo>
                    <a:pt x="102" y="24"/>
                  </a:lnTo>
                  <a:lnTo>
                    <a:pt x="110" y="23"/>
                  </a:lnTo>
                  <a:lnTo>
                    <a:pt x="115" y="21"/>
                  </a:lnTo>
                  <a:lnTo>
                    <a:pt x="117" y="21"/>
                  </a:lnTo>
                  <a:lnTo>
                    <a:pt x="117" y="26"/>
                  </a:lnTo>
                  <a:lnTo>
                    <a:pt x="117" y="36"/>
                  </a:lnTo>
                  <a:lnTo>
                    <a:pt x="118" y="49"/>
                  </a:lnTo>
                  <a:lnTo>
                    <a:pt x="118" y="60"/>
                  </a:lnTo>
                  <a:lnTo>
                    <a:pt x="117" y="65"/>
                  </a:lnTo>
                  <a:lnTo>
                    <a:pt x="115" y="66"/>
                  </a:lnTo>
                  <a:lnTo>
                    <a:pt x="113" y="69"/>
                  </a:lnTo>
                  <a:lnTo>
                    <a:pt x="105" y="72"/>
                  </a:lnTo>
                  <a:lnTo>
                    <a:pt x="94" y="74"/>
                  </a:lnTo>
                  <a:lnTo>
                    <a:pt x="80" y="76"/>
                  </a:lnTo>
                  <a:lnTo>
                    <a:pt x="60" y="74"/>
                  </a:lnTo>
                  <a:lnTo>
                    <a:pt x="39" y="70"/>
                  </a:lnTo>
                  <a:lnTo>
                    <a:pt x="25" y="64"/>
                  </a:lnTo>
                  <a:lnTo>
                    <a:pt x="13" y="56"/>
                  </a:lnTo>
                  <a:lnTo>
                    <a:pt x="5" y="49"/>
                  </a:lnTo>
                  <a:lnTo>
                    <a:pt x="1" y="45"/>
                  </a:lnTo>
                  <a:lnTo>
                    <a:pt x="0" y="43"/>
                  </a:lnTo>
                  <a:lnTo>
                    <a:pt x="0" y="32"/>
                  </a:lnTo>
                  <a:lnTo>
                    <a:pt x="0" y="21"/>
                  </a:lnTo>
                  <a:lnTo>
                    <a:pt x="1" y="10"/>
                  </a:lnTo>
                  <a:lnTo>
                    <a:pt x="1" y="2"/>
                  </a:lnTo>
                  <a:lnTo>
                    <a:pt x="3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D39CA7"/>
            </a:solidFill>
            <a:ln w="0">
              <a:solidFill>
                <a:srgbClr val="D39CA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21" name="Line 75">
              <a:extLst>
                <a:ext uri="{FF2B5EF4-FFF2-40B4-BE49-F238E27FC236}">
                  <a16:creationId xmlns:a16="http://schemas.microsoft.com/office/drawing/2014/main" xmlns="" id="{6D3C40C0-21C3-4B23-9A38-280404C5B06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590056" y="6049323"/>
              <a:ext cx="1549" cy="3096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22" name="Line 76">
              <a:extLst>
                <a:ext uri="{FF2B5EF4-FFF2-40B4-BE49-F238E27FC236}">
                  <a16:creationId xmlns:a16="http://schemas.microsoft.com/office/drawing/2014/main" xmlns="" id="{36E3A821-4915-4FD6-8ADD-BAD436E436F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579219" y="6043130"/>
              <a:ext cx="10838" cy="6193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23" name="Line 77">
              <a:extLst>
                <a:ext uri="{FF2B5EF4-FFF2-40B4-BE49-F238E27FC236}">
                  <a16:creationId xmlns:a16="http://schemas.microsoft.com/office/drawing/2014/main" xmlns="" id="{A5BF899D-F70B-4C87-841B-D24B190C7F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566833" y="6035389"/>
              <a:ext cx="12386" cy="7742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24" name="Line 78">
              <a:extLst>
                <a:ext uri="{FF2B5EF4-FFF2-40B4-BE49-F238E27FC236}">
                  <a16:creationId xmlns:a16="http://schemas.microsoft.com/office/drawing/2014/main" xmlns="" id="{3EDA5D57-06AD-45C3-80AF-AB43474CE8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552898" y="6026099"/>
              <a:ext cx="13935" cy="9289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25" name="Line 79">
              <a:extLst>
                <a:ext uri="{FF2B5EF4-FFF2-40B4-BE49-F238E27FC236}">
                  <a16:creationId xmlns:a16="http://schemas.microsoft.com/office/drawing/2014/main" xmlns="" id="{13A67D91-4C78-48C1-9514-6C2D9B93493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534320" y="6021455"/>
              <a:ext cx="18579" cy="4645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26" name="Line 80">
              <a:extLst>
                <a:ext uri="{FF2B5EF4-FFF2-40B4-BE49-F238E27FC236}">
                  <a16:creationId xmlns:a16="http://schemas.microsoft.com/office/drawing/2014/main" xmlns="" id="{C2708EEE-AAE6-48DB-90D3-21016E67410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9517289" y="6021455"/>
              <a:ext cx="17031" cy="0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27" name="Line 81">
              <a:extLst>
                <a:ext uri="{FF2B5EF4-FFF2-40B4-BE49-F238E27FC236}">
                  <a16:creationId xmlns:a16="http://schemas.microsoft.com/office/drawing/2014/main" xmlns="" id="{B5C1FF77-83C4-47C0-B989-9C6DAC38FFE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552899" y="6070999"/>
              <a:ext cx="4645" cy="4645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28" name="Line 82">
              <a:extLst>
                <a:ext uri="{FF2B5EF4-FFF2-40B4-BE49-F238E27FC236}">
                  <a16:creationId xmlns:a16="http://schemas.microsoft.com/office/drawing/2014/main" xmlns="" id="{676F2837-96C8-4A92-9E58-6AD60BD9884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543610" y="6063257"/>
              <a:ext cx="9289" cy="7742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29" name="Line 83">
              <a:extLst>
                <a:ext uri="{FF2B5EF4-FFF2-40B4-BE49-F238E27FC236}">
                  <a16:creationId xmlns:a16="http://schemas.microsoft.com/office/drawing/2014/main" xmlns="" id="{53584A57-C4A7-4140-BA1B-1F66F6A62E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526578" y="6052420"/>
              <a:ext cx="17031" cy="10838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30" name="Line 84">
              <a:extLst>
                <a:ext uri="{FF2B5EF4-FFF2-40B4-BE49-F238E27FC236}">
                  <a16:creationId xmlns:a16="http://schemas.microsoft.com/office/drawing/2014/main" xmlns="" id="{32F8D96E-6A92-4AFB-A9B0-F1290F514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506451" y="6047774"/>
              <a:ext cx="20128" cy="4645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31" name="Line 85">
              <a:extLst>
                <a:ext uri="{FF2B5EF4-FFF2-40B4-BE49-F238E27FC236}">
                  <a16:creationId xmlns:a16="http://schemas.microsoft.com/office/drawing/2014/main" xmlns="" id="{ECE31075-319C-4613-B855-035772D0BE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480131" y="6043130"/>
              <a:ext cx="26321" cy="4645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32" name="Line 86">
              <a:extLst>
                <a:ext uri="{FF2B5EF4-FFF2-40B4-BE49-F238E27FC236}">
                  <a16:creationId xmlns:a16="http://schemas.microsoft.com/office/drawing/2014/main" xmlns="" id="{CFEC767C-1B25-499F-9BA0-4E4500F4266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518837" y="6095770"/>
              <a:ext cx="1549" cy="1549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33" name="Line 87">
              <a:extLst>
                <a:ext uri="{FF2B5EF4-FFF2-40B4-BE49-F238E27FC236}">
                  <a16:creationId xmlns:a16="http://schemas.microsoft.com/office/drawing/2014/main" xmlns="" id="{C904250F-5905-4FDF-B940-4FCCC2370F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508000" y="6088029"/>
              <a:ext cx="10838" cy="7742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34" name="Line 88">
              <a:extLst>
                <a:ext uri="{FF2B5EF4-FFF2-40B4-BE49-F238E27FC236}">
                  <a16:creationId xmlns:a16="http://schemas.microsoft.com/office/drawing/2014/main" xmlns="" id="{031162D6-2247-4542-8E3D-A8072C9437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494065" y="6077191"/>
              <a:ext cx="13935" cy="10838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35" name="Line 89">
              <a:extLst>
                <a:ext uri="{FF2B5EF4-FFF2-40B4-BE49-F238E27FC236}">
                  <a16:creationId xmlns:a16="http://schemas.microsoft.com/office/drawing/2014/main" xmlns="" id="{0C610449-7836-4563-9ACB-EC92A00D51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472391" y="6070999"/>
              <a:ext cx="21675" cy="6193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36" name="Line 90">
              <a:extLst>
                <a:ext uri="{FF2B5EF4-FFF2-40B4-BE49-F238E27FC236}">
                  <a16:creationId xmlns:a16="http://schemas.microsoft.com/office/drawing/2014/main" xmlns="" id="{872034E2-B683-4801-A48F-D2746861126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446069" y="6067902"/>
              <a:ext cx="26321" cy="3096"/>
            </a:xfrm>
            <a:prstGeom prst="line">
              <a:avLst/>
            </a:prstGeom>
            <a:noFill/>
            <a:ln w="7938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37" name="Freeform 91">
              <a:extLst>
                <a:ext uri="{FF2B5EF4-FFF2-40B4-BE49-F238E27FC236}">
                  <a16:creationId xmlns:a16="http://schemas.microsoft.com/office/drawing/2014/main" xmlns="" id="{7F1B6817-A400-4BEA-847C-6F87941C2E7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62189" y="3637170"/>
              <a:ext cx="345257" cy="195078"/>
            </a:xfrm>
            <a:custGeom>
              <a:avLst/>
              <a:gdLst>
                <a:gd name="T0" fmla="*/ 27 w 223"/>
                <a:gd name="T1" fmla="*/ 0 h 126"/>
                <a:gd name="T2" fmla="*/ 195 w 223"/>
                <a:gd name="T3" fmla="*/ 17 h 126"/>
                <a:gd name="T4" fmla="*/ 199 w 223"/>
                <a:gd name="T5" fmla="*/ 18 h 126"/>
                <a:gd name="T6" fmla="*/ 203 w 223"/>
                <a:gd name="T7" fmla="*/ 21 h 126"/>
                <a:gd name="T8" fmla="*/ 205 w 223"/>
                <a:gd name="T9" fmla="*/ 25 h 126"/>
                <a:gd name="T10" fmla="*/ 205 w 223"/>
                <a:gd name="T11" fmla="*/ 29 h 126"/>
                <a:gd name="T12" fmla="*/ 223 w 223"/>
                <a:gd name="T13" fmla="*/ 96 h 126"/>
                <a:gd name="T14" fmla="*/ 221 w 223"/>
                <a:gd name="T15" fmla="*/ 103 h 126"/>
                <a:gd name="T16" fmla="*/ 214 w 223"/>
                <a:gd name="T17" fmla="*/ 111 h 126"/>
                <a:gd name="T18" fmla="*/ 206 w 223"/>
                <a:gd name="T19" fmla="*/ 119 h 126"/>
                <a:gd name="T20" fmla="*/ 200 w 223"/>
                <a:gd name="T21" fmla="*/ 123 h 126"/>
                <a:gd name="T22" fmla="*/ 195 w 223"/>
                <a:gd name="T23" fmla="*/ 126 h 126"/>
                <a:gd name="T24" fmla="*/ 11 w 223"/>
                <a:gd name="T25" fmla="*/ 126 h 126"/>
                <a:gd name="T26" fmla="*/ 7 w 223"/>
                <a:gd name="T27" fmla="*/ 124 h 126"/>
                <a:gd name="T28" fmla="*/ 4 w 223"/>
                <a:gd name="T29" fmla="*/ 122 h 126"/>
                <a:gd name="T30" fmla="*/ 1 w 223"/>
                <a:gd name="T31" fmla="*/ 118 h 126"/>
                <a:gd name="T32" fmla="*/ 0 w 223"/>
                <a:gd name="T33" fmla="*/ 114 h 126"/>
                <a:gd name="T34" fmla="*/ 0 w 223"/>
                <a:gd name="T35" fmla="*/ 29 h 126"/>
                <a:gd name="T36" fmla="*/ 2 w 223"/>
                <a:gd name="T37" fmla="*/ 24 h 126"/>
                <a:gd name="T38" fmla="*/ 7 w 223"/>
                <a:gd name="T39" fmla="*/ 16 h 126"/>
                <a:gd name="T40" fmla="*/ 15 w 223"/>
                <a:gd name="T41" fmla="*/ 8 h 126"/>
                <a:gd name="T42" fmla="*/ 22 w 223"/>
                <a:gd name="T43" fmla="*/ 3 h 126"/>
                <a:gd name="T44" fmla="*/ 27 w 223"/>
                <a:gd name="T45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23" h="126">
                  <a:moveTo>
                    <a:pt x="27" y="0"/>
                  </a:moveTo>
                  <a:lnTo>
                    <a:pt x="195" y="17"/>
                  </a:lnTo>
                  <a:lnTo>
                    <a:pt x="199" y="18"/>
                  </a:lnTo>
                  <a:lnTo>
                    <a:pt x="203" y="21"/>
                  </a:lnTo>
                  <a:lnTo>
                    <a:pt x="205" y="25"/>
                  </a:lnTo>
                  <a:lnTo>
                    <a:pt x="205" y="29"/>
                  </a:lnTo>
                  <a:lnTo>
                    <a:pt x="223" y="96"/>
                  </a:lnTo>
                  <a:lnTo>
                    <a:pt x="221" y="103"/>
                  </a:lnTo>
                  <a:lnTo>
                    <a:pt x="214" y="111"/>
                  </a:lnTo>
                  <a:lnTo>
                    <a:pt x="206" y="119"/>
                  </a:lnTo>
                  <a:lnTo>
                    <a:pt x="200" y="123"/>
                  </a:lnTo>
                  <a:lnTo>
                    <a:pt x="195" y="126"/>
                  </a:lnTo>
                  <a:lnTo>
                    <a:pt x="11" y="126"/>
                  </a:lnTo>
                  <a:lnTo>
                    <a:pt x="7" y="124"/>
                  </a:lnTo>
                  <a:lnTo>
                    <a:pt x="4" y="122"/>
                  </a:lnTo>
                  <a:lnTo>
                    <a:pt x="1" y="118"/>
                  </a:lnTo>
                  <a:lnTo>
                    <a:pt x="0" y="114"/>
                  </a:lnTo>
                  <a:lnTo>
                    <a:pt x="0" y="29"/>
                  </a:lnTo>
                  <a:lnTo>
                    <a:pt x="2" y="24"/>
                  </a:lnTo>
                  <a:lnTo>
                    <a:pt x="7" y="16"/>
                  </a:lnTo>
                  <a:lnTo>
                    <a:pt x="15" y="8"/>
                  </a:lnTo>
                  <a:lnTo>
                    <a:pt x="22" y="3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38" name="Freeform 92">
              <a:extLst>
                <a:ext uri="{FF2B5EF4-FFF2-40B4-BE49-F238E27FC236}">
                  <a16:creationId xmlns:a16="http://schemas.microsoft.com/office/drawing/2014/main" xmlns="" id="{2FE4973E-8946-45CA-BD3D-5473B3015BC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62188" y="3637170"/>
              <a:ext cx="317389" cy="165662"/>
            </a:xfrm>
            <a:custGeom>
              <a:avLst/>
              <a:gdLst>
                <a:gd name="T0" fmla="*/ 12 w 205"/>
                <a:gd name="T1" fmla="*/ 0 h 107"/>
                <a:gd name="T2" fmla="*/ 194 w 205"/>
                <a:gd name="T3" fmla="*/ 0 h 107"/>
                <a:gd name="T4" fmla="*/ 198 w 205"/>
                <a:gd name="T5" fmla="*/ 1 h 107"/>
                <a:gd name="T6" fmla="*/ 202 w 205"/>
                <a:gd name="T7" fmla="*/ 3 h 107"/>
                <a:gd name="T8" fmla="*/ 204 w 205"/>
                <a:gd name="T9" fmla="*/ 7 h 107"/>
                <a:gd name="T10" fmla="*/ 205 w 205"/>
                <a:gd name="T11" fmla="*/ 12 h 107"/>
                <a:gd name="T12" fmla="*/ 205 w 205"/>
                <a:gd name="T13" fmla="*/ 96 h 107"/>
                <a:gd name="T14" fmla="*/ 204 w 205"/>
                <a:gd name="T15" fmla="*/ 101 h 107"/>
                <a:gd name="T16" fmla="*/ 202 w 205"/>
                <a:gd name="T17" fmla="*/ 105 h 107"/>
                <a:gd name="T18" fmla="*/ 198 w 205"/>
                <a:gd name="T19" fmla="*/ 107 h 107"/>
                <a:gd name="T20" fmla="*/ 194 w 205"/>
                <a:gd name="T21" fmla="*/ 107 h 107"/>
                <a:gd name="T22" fmla="*/ 12 w 205"/>
                <a:gd name="T23" fmla="*/ 107 h 107"/>
                <a:gd name="T24" fmla="*/ 7 w 205"/>
                <a:gd name="T25" fmla="*/ 107 h 107"/>
                <a:gd name="T26" fmla="*/ 3 w 205"/>
                <a:gd name="T27" fmla="*/ 105 h 107"/>
                <a:gd name="T28" fmla="*/ 0 w 205"/>
                <a:gd name="T29" fmla="*/ 101 h 107"/>
                <a:gd name="T30" fmla="*/ 0 w 205"/>
                <a:gd name="T31" fmla="*/ 96 h 107"/>
                <a:gd name="T32" fmla="*/ 0 w 205"/>
                <a:gd name="T33" fmla="*/ 12 h 107"/>
                <a:gd name="T34" fmla="*/ 0 w 205"/>
                <a:gd name="T35" fmla="*/ 7 h 107"/>
                <a:gd name="T36" fmla="*/ 3 w 205"/>
                <a:gd name="T37" fmla="*/ 3 h 107"/>
                <a:gd name="T38" fmla="*/ 7 w 205"/>
                <a:gd name="T39" fmla="*/ 1 h 107"/>
                <a:gd name="T40" fmla="*/ 12 w 205"/>
                <a:gd name="T41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5" h="107">
                  <a:moveTo>
                    <a:pt x="12" y="0"/>
                  </a:moveTo>
                  <a:lnTo>
                    <a:pt x="194" y="0"/>
                  </a:lnTo>
                  <a:lnTo>
                    <a:pt x="198" y="1"/>
                  </a:lnTo>
                  <a:lnTo>
                    <a:pt x="202" y="3"/>
                  </a:lnTo>
                  <a:lnTo>
                    <a:pt x="204" y="7"/>
                  </a:lnTo>
                  <a:lnTo>
                    <a:pt x="205" y="12"/>
                  </a:lnTo>
                  <a:lnTo>
                    <a:pt x="205" y="96"/>
                  </a:lnTo>
                  <a:lnTo>
                    <a:pt x="204" y="101"/>
                  </a:lnTo>
                  <a:lnTo>
                    <a:pt x="202" y="105"/>
                  </a:lnTo>
                  <a:lnTo>
                    <a:pt x="198" y="107"/>
                  </a:lnTo>
                  <a:lnTo>
                    <a:pt x="194" y="107"/>
                  </a:lnTo>
                  <a:lnTo>
                    <a:pt x="12" y="107"/>
                  </a:lnTo>
                  <a:lnTo>
                    <a:pt x="7" y="107"/>
                  </a:lnTo>
                  <a:lnTo>
                    <a:pt x="3" y="105"/>
                  </a:lnTo>
                  <a:lnTo>
                    <a:pt x="0" y="101"/>
                  </a:lnTo>
                  <a:lnTo>
                    <a:pt x="0" y="96"/>
                  </a:lnTo>
                  <a:lnTo>
                    <a:pt x="0" y="12"/>
                  </a:lnTo>
                  <a:lnTo>
                    <a:pt x="0" y="7"/>
                  </a:lnTo>
                  <a:lnTo>
                    <a:pt x="3" y="3"/>
                  </a:lnTo>
                  <a:lnTo>
                    <a:pt x="7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39" name="Freeform 93">
              <a:extLst>
                <a:ext uri="{FF2B5EF4-FFF2-40B4-BE49-F238E27FC236}">
                  <a16:creationId xmlns:a16="http://schemas.microsoft.com/office/drawing/2014/main" xmlns="" id="{1E8F30BE-58DD-4BF6-941B-11811DD4E9F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44245" y="3637170"/>
              <a:ext cx="130052" cy="44899"/>
            </a:xfrm>
            <a:custGeom>
              <a:avLst/>
              <a:gdLst>
                <a:gd name="T0" fmla="*/ 0 w 84"/>
                <a:gd name="T1" fmla="*/ 0 h 29"/>
                <a:gd name="T2" fmla="*/ 84 w 84"/>
                <a:gd name="T3" fmla="*/ 0 h 29"/>
                <a:gd name="T4" fmla="*/ 73 w 84"/>
                <a:gd name="T5" fmla="*/ 24 h 29"/>
                <a:gd name="T6" fmla="*/ 72 w 84"/>
                <a:gd name="T7" fmla="*/ 26 h 29"/>
                <a:gd name="T8" fmla="*/ 69 w 84"/>
                <a:gd name="T9" fmla="*/ 28 h 29"/>
                <a:gd name="T10" fmla="*/ 67 w 84"/>
                <a:gd name="T11" fmla="*/ 29 h 29"/>
                <a:gd name="T12" fmla="*/ 18 w 84"/>
                <a:gd name="T13" fmla="*/ 29 h 29"/>
                <a:gd name="T14" fmla="*/ 14 w 84"/>
                <a:gd name="T15" fmla="*/ 28 h 29"/>
                <a:gd name="T16" fmla="*/ 12 w 84"/>
                <a:gd name="T17" fmla="*/ 26 h 29"/>
                <a:gd name="T18" fmla="*/ 11 w 84"/>
                <a:gd name="T19" fmla="*/ 24 h 29"/>
                <a:gd name="T20" fmla="*/ 0 w 84"/>
                <a:gd name="T2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29">
                  <a:moveTo>
                    <a:pt x="0" y="0"/>
                  </a:moveTo>
                  <a:lnTo>
                    <a:pt x="84" y="0"/>
                  </a:lnTo>
                  <a:lnTo>
                    <a:pt x="73" y="24"/>
                  </a:lnTo>
                  <a:lnTo>
                    <a:pt x="72" y="26"/>
                  </a:lnTo>
                  <a:lnTo>
                    <a:pt x="69" y="28"/>
                  </a:lnTo>
                  <a:lnTo>
                    <a:pt x="67" y="29"/>
                  </a:lnTo>
                  <a:lnTo>
                    <a:pt x="18" y="29"/>
                  </a:lnTo>
                  <a:lnTo>
                    <a:pt x="14" y="28"/>
                  </a:lnTo>
                  <a:lnTo>
                    <a:pt x="12" y="26"/>
                  </a:lnTo>
                  <a:lnTo>
                    <a:pt x="11" y="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2B2D"/>
            </a:solidFill>
            <a:ln w="0">
              <a:solidFill>
                <a:srgbClr val="162B2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40" name="Freeform 94">
              <a:extLst>
                <a:ext uri="{FF2B5EF4-FFF2-40B4-BE49-F238E27FC236}">
                  <a16:creationId xmlns:a16="http://schemas.microsoft.com/office/drawing/2014/main" xmlns="" id="{D001080F-82C9-4780-A543-D45AB621F01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45793" y="3637170"/>
              <a:ext cx="126955" cy="43351"/>
            </a:xfrm>
            <a:custGeom>
              <a:avLst/>
              <a:gdLst>
                <a:gd name="T0" fmla="*/ 0 w 82"/>
                <a:gd name="T1" fmla="*/ 0 h 28"/>
                <a:gd name="T2" fmla="*/ 82 w 82"/>
                <a:gd name="T3" fmla="*/ 0 h 28"/>
                <a:gd name="T4" fmla="*/ 72 w 82"/>
                <a:gd name="T5" fmla="*/ 24 h 28"/>
                <a:gd name="T6" fmla="*/ 70 w 82"/>
                <a:gd name="T7" fmla="*/ 25 h 28"/>
                <a:gd name="T8" fmla="*/ 67 w 82"/>
                <a:gd name="T9" fmla="*/ 28 h 28"/>
                <a:gd name="T10" fmla="*/ 64 w 82"/>
                <a:gd name="T11" fmla="*/ 28 h 28"/>
                <a:gd name="T12" fmla="*/ 17 w 82"/>
                <a:gd name="T13" fmla="*/ 28 h 28"/>
                <a:gd name="T14" fmla="*/ 15 w 82"/>
                <a:gd name="T15" fmla="*/ 28 h 28"/>
                <a:gd name="T16" fmla="*/ 12 w 82"/>
                <a:gd name="T17" fmla="*/ 25 h 28"/>
                <a:gd name="T18" fmla="*/ 11 w 82"/>
                <a:gd name="T19" fmla="*/ 24 h 28"/>
                <a:gd name="T20" fmla="*/ 0 w 82"/>
                <a:gd name="T2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2" h="28">
                  <a:moveTo>
                    <a:pt x="0" y="0"/>
                  </a:moveTo>
                  <a:lnTo>
                    <a:pt x="82" y="0"/>
                  </a:lnTo>
                  <a:lnTo>
                    <a:pt x="72" y="24"/>
                  </a:lnTo>
                  <a:lnTo>
                    <a:pt x="70" y="25"/>
                  </a:lnTo>
                  <a:lnTo>
                    <a:pt x="67" y="28"/>
                  </a:lnTo>
                  <a:lnTo>
                    <a:pt x="64" y="28"/>
                  </a:lnTo>
                  <a:lnTo>
                    <a:pt x="17" y="28"/>
                  </a:lnTo>
                  <a:lnTo>
                    <a:pt x="15" y="28"/>
                  </a:lnTo>
                  <a:lnTo>
                    <a:pt x="12" y="25"/>
                  </a:lnTo>
                  <a:lnTo>
                    <a:pt x="11" y="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41" name="Freeform 95">
              <a:extLst>
                <a:ext uri="{FF2B5EF4-FFF2-40B4-BE49-F238E27FC236}">
                  <a16:creationId xmlns:a16="http://schemas.microsoft.com/office/drawing/2014/main" xmlns="" id="{9D4D85E6-1679-4069-8B35-B0BBD3368B6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772749" y="3637170"/>
              <a:ext cx="82057" cy="165662"/>
            </a:xfrm>
            <a:custGeom>
              <a:avLst/>
              <a:gdLst>
                <a:gd name="T0" fmla="*/ 18 w 53"/>
                <a:gd name="T1" fmla="*/ 0 h 107"/>
                <a:gd name="T2" fmla="*/ 25 w 53"/>
                <a:gd name="T3" fmla="*/ 0 h 107"/>
                <a:gd name="T4" fmla="*/ 48 w 53"/>
                <a:gd name="T5" fmla="*/ 14 h 107"/>
                <a:gd name="T6" fmla="*/ 52 w 53"/>
                <a:gd name="T7" fmla="*/ 17 h 107"/>
                <a:gd name="T8" fmla="*/ 53 w 53"/>
                <a:gd name="T9" fmla="*/ 21 h 107"/>
                <a:gd name="T10" fmla="*/ 53 w 53"/>
                <a:gd name="T11" fmla="*/ 25 h 107"/>
                <a:gd name="T12" fmla="*/ 52 w 53"/>
                <a:gd name="T13" fmla="*/ 29 h 107"/>
                <a:gd name="T14" fmla="*/ 5 w 53"/>
                <a:gd name="T15" fmla="*/ 107 h 107"/>
                <a:gd name="T16" fmla="*/ 0 w 53"/>
                <a:gd name="T17" fmla="*/ 107 h 107"/>
                <a:gd name="T18" fmla="*/ 49 w 53"/>
                <a:gd name="T19" fmla="*/ 26 h 107"/>
                <a:gd name="T20" fmla="*/ 51 w 53"/>
                <a:gd name="T21" fmla="*/ 24 h 107"/>
                <a:gd name="T22" fmla="*/ 51 w 53"/>
                <a:gd name="T23" fmla="*/ 21 h 107"/>
                <a:gd name="T24" fmla="*/ 49 w 53"/>
                <a:gd name="T25" fmla="*/ 18 h 107"/>
                <a:gd name="T26" fmla="*/ 47 w 53"/>
                <a:gd name="T27" fmla="*/ 17 h 107"/>
                <a:gd name="T28" fmla="*/ 18 w 53"/>
                <a:gd name="T2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107">
                  <a:moveTo>
                    <a:pt x="18" y="0"/>
                  </a:moveTo>
                  <a:lnTo>
                    <a:pt x="25" y="0"/>
                  </a:lnTo>
                  <a:lnTo>
                    <a:pt x="48" y="14"/>
                  </a:lnTo>
                  <a:lnTo>
                    <a:pt x="52" y="17"/>
                  </a:lnTo>
                  <a:lnTo>
                    <a:pt x="53" y="21"/>
                  </a:lnTo>
                  <a:lnTo>
                    <a:pt x="53" y="25"/>
                  </a:lnTo>
                  <a:lnTo>
                    <a:pt x="52" y="29"/>
                  </a:lnTo>
                  <a:lnTo>
                    <a:pt x="5" y="107"/>
                  </a:lnTo>
                  <a:lnTo>
                    <a:pt x="0" y="107"/>
                  </a:lnTo>
                  <a:lnTo>
                    <a:pt x="49" y="26"/>
                  </a:lnTo>
                  <a:lnTo>
                    <a:pt x="51" y="24"/>
                  </a:lnTo>
                  <a:lnTo>
                    <a:pt x="51" y="21"/>
                  </a:lnTo>
                  <a:lnTo>
                    <a:pt x="49" y="18"/>
                  </a:lnTo>
                  <a:lnTo>
                    <a:pt x="47" y="17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162B2D"/>
            </a:solidFill>
            <a:ln w="0">
              <a:solidFill>
                <a:srgbClr val="162B2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42" name="Freeform 96">
              <a:extLst>
                <a:ext uri="{FF2B5EF4-FFF2-40B4-BE49-F238E27FC236}">
                  <a16:creationId xmlns:a16="http://schemas.microsoft.com/office/drawing/2014/main" xmlns="" id="{D269B22A-54A6-4650-843F-816756C9AD7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66832" y="3637170"/>
              <a:ext cx="78961" cy="164113"/>
            </a:xfrm>
            <a:custGeom>
              <a:avLst/>
              <a:gdLst>
                <a:gd name="T0" fmla="*/ 28 w 51"/>
                <a:gd name="T1" fmla="*/ 0 h 106"/>
                <a:gd name="T2" fmla="*/ 35 w 51"/>
                <a:gd name="T3" fmla="*/ 0 h 106"/>
                <a:gd name="T4" fmla="*/ 6 w 51"/>
                <a:gd name="T5" fmla="*/ 17 h 106"/>
                <a:gd name="T6" fmla="*/ 5 w 51"/>
                <a:gd name="T7" fmla="*/ 18 h 106"/>
                <a:gd name="T8" fmla="*/ 3 w 51"/>
                <a:gd name="T9" fmla="*/ 21 h 106"/>
                <a:gd name="T10" fmla="*/ 3 w 51"/>
                <a:gd name="T11" fmla="*/ 24 h 106"/>
                <a:gd name="T12" fmla="*/ 3 w 51"/>
                <a:gd name="T13" fmla="*/ 26 h 106"/>
                <a:gd name="T14" fmla="*/ 51 w 51"/>
                <a:gd name="T15" fmla="*/ 105 h 106"/>
                <a:gd name="T16" fmla="*/ 48 w 51"/>
                <a:gd name="T17" fmla="*/ 106 h 106"/>
                <a:gd name="T18" fmla="*/ 1 w 51"/>
                <a:gd name="T19" fmla="*/ 29 h 106"/>
                <a:gd name="T20" fmla="*/ 0 w 51"/>
                <a:gd name="T21" fmla="*/ 25 h 106"/>
                <a:gd name="T22" fmla="*/ 0 w 51"/>
                <a:gd name="T23" fmla="*/ 21 h 106"/>
                <a:gd name="T24" fmla="*/ 1 w 51"/>
                <a:gd name="T25" fmla="*/ 17 h 106"/>
                <a:gd name="T26" fmla="*/ 5 w 51"/>
                <a:gd name="T27" fmla="*/ 14 h 106"/>
                <a:gd name="T28" fmla="*/ 28 w 51"/>
                <a:gd name="T2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106">
                  <a:moveTo>
                    <a:pt x="28" y="0"/>
                  </a:moveTo>
                  <a:lnTo>
                    <a:pt x="35" y="0"/>
                  </a:lnTo>
                  <a:lnTo>
                    <a:pt x="6" y="17"/>
                  </a:lnTo>
                  <a:lnTo>
                    <a:pt x="5" y="18"/>
                  </a:lnTo>
                  <a:lnTo>
                    <a:pt x="3" y="21"/>
                  </a:lnTo>
                  <a:lnTo>
                    <a:pt x="3" y="24"/>
                  </a:lnTo>
                  <a:lnTo>
                    <a:pt x="3" y="26"/>
                  </a:lnTo>
                  <a:lnTo>
                    <a:pt x="51" y="105"/>
                  </a:lnTo>
                  <a:lnTo>
                    <a:pt x="48" y="106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0" y="21"/>
                  </a:lnTo>
                  <a:lnTo>
                    <a:pt x="1" y="17"/>
                  </a:lnTo>
                  <a:lnTo>
                    <a:pt x="5" y="14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162B2D"/>
            </a:solidFill>
            <a:ln w="0">
              <a:solidFill>
                <a:srgbClr val="162B2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43" name="Freeform 97">
              <a:extLst>
                <a:ext uri="{FF2B5EF4-FFF2-40B4-BE49-F238E27FC236}">
                  <a16:creationId xmlns:a16="http://schemas.microsoft.com/office/drawing/2014/main" xmlns="" id="{0986C597-B667-4C4B-BF59-F231272A1AC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774298" y="3637170"/>
              <a:ext cx="80508" cy="165662"/>
            </a:xfrm>
            <a:custGeom>
              <a:avLst/>
              <a:gdLst>
                <a:gd name="T0" fmla="*/ 17 w 52"/>
                <a:gd name="T1" fmla="*/ 0 h 107"/>
                <a:gd name="T2" fmla="*/ 25 w 52"/>
                <a:gd name="T3" fmla="*/ 0 h 107"/>
                <a:gd name="T4" fmla="*/ 48 w 52"/>
                <a:gd name="T5" fmla="*/ 14 h 107"/>
                <a:gd name="T6" fmla="*/ 51 w 52"/>
                <a:gd name="T7" fmla="*/ 17 h 107"/>
                <a:gd name="T8" fmla="*/ 52 w 52"/>
                <a:gd name="T9" fmla="*/ 21 h 107"/>
                <a:gd name="T10" fmla="*/ 52 w 52"/>
                <a:gd name="T11" fmla="*/ 25 h 107"/>
                <a:gd name="T12" fmla="*/ 51 w 52"/>
                <a:gd name="T13" fmla="*/ 29 h 107"/>
                <a:gd name="T14" fmla="*/ 4 w 52"/>
                <a:gd name="T15" fmla="*/ 107 h 107"/>
                <a:gd name="T16" fmla="*/ 0 w 52"/>
                <a:gd name="T17" fmla="*/ 107 h 107"/>
                <a:gd name="T18" fmla="*/ 48 w 52"/>
                <a:gd name="T19" fmla="*/ 26 h 107"/>
                <a:gd name="T20" fmla="*/ 49 w 52"/>
                <a:gd name="T21" fmla="*/ 24 h 107"/>
                <a:gd name="T22" fmla="*/ 49 w 52"/>
                <a:gd name="T23" fmla="*/ 21 h 107"/>
                <a:gd name="T24" fmla="*/ 48 w 52"/>
                <a:gd name="T25" fmla="*/ 18 h 107"/>
                <a:gd name="T26" fmla="*/ 45 w 52"/>
                <a:gd name="T27" fmla="*/ 17 h 107"/>
                <a:gd name="T28" fmla="*/ 17 w 52"/>
                <a:gd name="T2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107">
                  <a:moveTo>
                    <a:pt x="17" y="0"/>
                  </a:moveTo>
                  <a:lnTo>
                    <a:pt x="25" y="0"/>
                  </a:lnTo>
                  <a:lnTo>
                    <a:pt x="48" y="14"/>
                  </a:lnTo>
                  <a:lnTo>
                    <a:pt x="51" y="17"/>
                  </a:lnTo>
                  <a:lnTo>
                    <a:pt x="52" y="21"/>
                  </a:lnTo>
                  <a:lnTo>
                    <a:pt x="52" y="25"/>
                  </a:lnTo>
                  <a:lnTo>
                    <a:pt x="51" y="29"/>
                  </a:lnTo>
                  <a:lnTo>
                    <a:pt x="4" y="107"/>
                  </a:lnTo>
                  <a:lnTo>
                    <a:pt x="0" y="107"/>
                  </a:lnTo>
                  <a:lnTo>
                    <a:pt x="48" y="26"/>
                  </a:lnTo>
                  <a:lnTo>
                    <a:pt x="49" y="24"/>
                  </a:lnTo>
                  <a:lnTo>
                    <a:pt x="49" y="21"/>
                  </a:lnTo>
                  <a:lnTo>
                    <a:pt x="48" y="18"/>
                  </a:lnTo>
                  <a:lnTo>
                    <a:pt x="45" y="1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44" name="Freeform 98">
              <a:extLst>
                <a:ext uri="{FF2B5EF4-FFF2-40B4-BE49-F238E27FC236}">
                  <a16:creationId xmlns:a16="http://schemas.microsoft.com/office/drawing/2014/main" xmlns="" id="{1A3D10A7-3D0B-40D1-AB54-0CB2C8A58A6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65284" y="3637170"/>
              <a:ext cx="78961" cy="164113"/>
            </a:xfrm>
            <a:custGeom>
              <a:avLst/>
              <a:gdLst>
                <a:gd name="T0" fmla="*/ 29 w 51"/>
                <a:gd name="T1" fmla="*/ 0 h 106"/>
                <a:gd name="T2" fmla="*/ 35 w 51"/>
                <a:gd name="T3" fmla="*/ 0 h 106"/>
                <a:gd name="T4" fmla="*/ 6 w 51"/>
                <a:gd name="T5" fmla="*/ 17 h 106"/>
                <a:gd name="T6" fmla="*/ 5 w 51"/>
                <a:gd name="T7" fmla="*/ 18 h 106"/>
                <a:gd name="T8" fmla="*/ 4 w 51"/>
                <a:gd name="T9" fmla="*/ 21 h 106"/>
                <a:gd name="T10" fmla="*/ 4 w 51"/>
                <a:gd name="T11" fmla="*/ 24 h 106"/>
                <a:gd name="T12" fmla="*/ 4 w 51"/>
                <a:gd name="T13" fmla="*/ 26 h 106"/>
                <a:gd name="T14" fmla="*/ 51 w 51"/>
                <a:gd name="T15" fmla="*/ 103 h 106"/>
                <a:gd name="T16" fmla="*/ 48 w 51"/>
                <a:gd name="T17" fmla="*/ 106 h 106"/>
                <a:gd name="T18" fmla="*/ 1 w 51"/>
                <a:gd name="T19" fmla="*/ 29 h 106"/>
                <a:gd name="T20" fmla="*/ 0 w 51"/>
                <a:gd name="T21" fmla="*/ 25 h 106"/>
                <a:gd name="T22" fmla="*/ 0 w 51"/>
                <a:gd name="T23" fmla="*/ 21 h 106"/>
                <a:gd name="T24" fmla="*/ 1 w 51"/>
                <a:gd name="T25" fmla="*/ 17 h 106"/>
                <a:gd name="T26" fmla="*/ 5 w 51"/>
                <a:gd name="T27" fmla="*/ 14 h 106"/>
                <a:gd name="T28" fmla="*/ 29 w 51"/>
                <a:gd name="T2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106">
                  <a:moveTo>
                    <a:pt x="29" y="0"/>
                  </a:moveTo>
                  <a:lnTo>
                    <a:pt x="35" y="0"/>
                  </a:lnTo>
                  <a:lnTo>
                    <a:pt x="6" y="17"/>
                  </a:lnTo>
                  <a:lnTo>
                    <a:pt x="5" y="18"/>
                  </a:lnTo>
                  <a:lnTo>
                    <a:pt x="4" y="21"/>
                  </a:lnTo>
                  <a:lnTo>
                    <a:pt x="4" y="24"/>
                  </a:lnTo>
                  <a:lnTo>
                    <a:pt x="4" y="26"/>
                  </a:lnTo>
                  <a:lnTo>
                    <a:pt x="51" y="103"/>
                  </a:lnTo>
                  <a:lnTo>
                    <a:pt x="48" y="106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0" y="21"/>
                  </a:lnTo>
                  <a:lnTo>
                    <a:pt x="1" y="17"/>
                  </a:lnTo>
                  <a:lnTo>
                    <a:pt x="5" y="14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45" name="Freeform 99">
              <a:extLst>
                <a:ext uri="{FF2B5EF4-FFF2-40B4-BE49-F238E27FC236}">
                  <a16:creationId xmlns:a16="http://schemas.microsoft.com/office/drawing/2014/main" xmlns="" id="{23D8AC6B-3E1D-47D8-8872-5979A1990E0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56631" y="3728515"/>
              <a:ext cx="103732" cy="20128"/>
            </a:xfrm>
            <a:custGeom>
              <a:avLst/>
              <a:gdLst>
                <a:gd name="T0" fmla="*/ 4 w 67"/>
                <a:gd name="T1" fmla="*/ 0 h 13"/>
                <a:gd name="T2" fmla="*/ 62 w 67"/>
                <a:gd name="T3" fmla="*/ 0 h 13"/>
                <a:gd name="T4" fmla="*/ 64 w 67"/>
                <a:gd name="T5" fmla="*/ 1 h 13"/>
                <a:gd name="T6" fmla="*/ 66 w 67"/>
                <a:gd name="T7" fmla="*/ 3 h 13"/>
                <a:gd name="T8" fmla="*/ 67 w 67"/>
                <a:gd name="T9" fmla="*/ 5 h 13"/>
                <a:gd name="T10" fmla="*/ 67 w 67"/>
                <a:gd name="T11" fmla="*/ 8 h 13"/>
                <a:gd name="T12" fmla="*/ 66 w 67"/>
                <a:gd name="T13" fmla="*/ 10 h 13"/>
                <a:gd name="T14" fmla="*/ 64 w 67"/>
                <a:gd name="T15" fmla="*/ 12 h 13"/>
                <a:gd name="T16" fmla="*/ 62 w 67"/>
                <a:gd name="T17" fmla="*/ 13 h 13"/>
                <a:gd name="T18" fmla="*/ 4 w 67"/>
                <a:gd name="T19" fmla="*/ 13 h 13"/>
                <a:gd name="T20" fmla="*/ 2 w 67"/>
                <a:gd name="T21" fmla="*/ 12 h 13"/>
                <a:gd name="T22" fmla="*/ 0 w 67"/>
                <a:gd name="T23" fmla="*/ 10 h 13"/>
                <a:gd name="T24" fmla="*/ 0 w 67"/>
                <a:gd name="T25" fmla="*/ 8 h 13"/>
                <a:gd name="T26" fmla="*/ 0 w 67"/>
                <a:gd name="T27" fmla="*/ 5 h 13"/>
                <a:gd name="T28" fmla="*/ 0 w 67"/>
                <a:gd name="T29" fmla="*/ 3 h 13"/>
                <a:gd name="T30" fmla="*/ 2 w 67"/>
                <a:gd name="T31" fmla="*/ 1 h 13"/>
                <a:gd name="T32" fmla="*/ 4 w 67"/>
                <a:gd name="T3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13">
                  <a:moveTo>
                    <a:pt x="4" y="0"/>
                  </a:moveTo>
                  <a:lnTo>
                    <a:pt x="62" y="0"/>
                  </a:lnTo>
                  <a:lnTo>
                    <a:pt x="64" y="1"/>
                  </a:lnTo>
                  <a:lnTo>
                    <a:pt x="66" y="3"/>
                  </a:lnTo>
                  <a:lnTo>
                    <a:pt x="67" y="5"/>
                  </a:lnTo>
                  <a:lnTo>
                    <a:pt x="67" y="8"/>
                  </a:lnTo>
                  <a:lnTo>
                    <a:pt x="66" y="10"/>
                  </a:lnTo>
                  <a:lnTo>
                    <a:pt x="64" y="12"/>
                  </a:lnTo>
                  <a:lnTo>
                    <a:pt x="62" y="13"/>
                  </a:lnTo>
                  <a:lnTo>
                    <a:pt x="4" y="13"/>
                  </a:lnTo>
                  <a:lnTo>
                    <a:pt x="2" y="12"/>
                  </a:lnTo>
                  <a:lnTo>
                    <a:pt x="0" y="10"/>
                  </a:lnTo>
                  <a:lnTo>
                    <a:pt x="0" y="8"/>
                  </a:lnTo>
                  <a:lnTo>
                    <a:pt x="0" y="5"/>
                  </a:lnTo>
                  <a:lnTo>
                    <a:pt x="0" y="3"/>
                  </a:lnTo>
                  <a:lnTo>
                    <a:pt x="2" y="1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46" name="Freeform 100">
              <a:extLst>
                <a:ext uri="{FF2B5EF4-FFF2-40B4-BE49-F238E27FC236}">
                  <a16:creationId xmlns:a16="http://schemas.microsoft.com/office/drawing/2014/main" xmlns="" id="{3F52CE0C-65F9-44C0-89B1-F1A586DB8B8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56631" y="3726968"/>
              <a:ext cx="103732" cy="17031"/>
            </a:xfrm>
            <a:custGeom>
              <a:avLst/>
              <a:gdLst>
                <a:gd name="T0" fmla="*/ 4 w 67"/>
                <a:gd name="T1" fmla="*/ 0 h 11"/>
                <a:gd name="T2" fmla="*/ 62 w 67"/>
                <a:gd name="T3" fmla="*/ 0 h 11"/>
                <a:gd name="T4" fmla="*/ 64 w 67"/>
                <a:gd name="T5" fmla="*/ 0 h 11"/>
                <a:gd name="T6" fmla="*/ 66 w 67"/>
                <a:gd name="T7" fmla="*/ 2 h 11"/>
                <a:gd name="T8" fmla="*/ 67 w 67"/>
                <a:gd name="T9" fmla="*/ 4 h 11"/>
                <a:gd name="T10" fmla="*/ 67 w 67"/>
                <a:gd name="T11" fmla="*/ 8 h 11"/>
                <a:gd name="T12" fmla="*/ 66 w 67"/>
                <a:gd name="T13" fmla="*/ 10 h 11"/>
                <a:gd name="T14" fmla="*/ 64 w 67"/>
                <a:gd name="T15" fmla="*/ 11 h 11"/>
                <a:gd name="T16" fmla="*/ 62 w 67"/>
                <a:gd name="T17" fmla="*/ 11 h 11"/>
                <a:gd name="T18" fmla="*/ 4 w 67"/>
                <a:gd name="T19" fmla="*/ 11 h 11"/>
                <a:gd name="T20" fmla="*/ 2 w 67"/>
                <a:gd name="T21" fmla="*/ 11 h 11"/>
                <a:gd name="T22" fmla="*/ 0 w 67"/>
                <a:gd name="T23" fmla="*/ 10 h 11"/>
                <a:gd name="T24" fmla="*/ 0 w 67"/>
                <a:gd name="T25" fmla="*/ 8 h 11"/>
                <a:gd name="T26" fmla="*/ 0 w 67"/>
                <a:gd name="T27" fmla="*/ 4 h 11"/>
                <a:gd name="T28" fmla="*/ 0 w 67"/>
                <a:gd name="T29" fmla="*/ 2 h 11"/>
                <a:gd name="T30" fmla="*/ 2 w 67"/>
                <a:gd name="T31" fmla="*/ 0 h 11"/>
                <a:gd name="T32" fmla="*/ 4 w 67"/>
                <a:gd name="T3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11">
                  <a:moveTo>
                    <a:pt x="4" y="0"/>
                  </a:moveTo>
                  <a:lnTo>
                    <a:pt x="62" y="0"/>
                  </a:lnTo>
                  <a:lnTo>
                    <a:pt x="64" y="0"/>
                  </a:lnTo>
                  <a:lnTo>
                    <a:pt x="66" y="2"/>
                  </a:lnTo>
                  <a:lnTo>
                    <a:pt x="67" y="4"/>
                  </a:lnTo>
                  <a:lnTo>
                    <a:pt x="67" y="8"/>
                  </a:lnTo>
                  <a:lnTo>
                    <a:pt x="66" y="10"/>
                  </a:lnTo>
                  <a:lnTo>
                    <a:pt x="64" y="11"/>
                  </a:lnTo>
                  <a:lnTo>
                    <a:pt x="62" y="11"/>
                  </a:lnTo>
                  <a:lnTo>
                    <a:pt x="4" y="11"/>
                  </a:lnTo>
                  <a:lnTo>
                    <a:pt x="2" y="11"/>
                  </a:lnTo>
                  <a:lnTo>
                    <a:pt x="0" y="10"/>
                  </a:lnTo>
                  <a:lnTo>
                    <a:pt x="0" y="8"/>
                  </a:lnTo>
                  <a:lnTo>
                    <a:pt x="0" y="4"/>
                  </a:lnTo>
                  <a:lnTo>
                    <a:pt x="0" y="2"/>
                  </a:lnTo>
                  <a:lnTo>
                    <a:pt x="2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53F8F1"/>
            </a:solidFill>
            <a:ln w="0">
              <a:solidFill>
                <a:srgbClr val="53F8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47" name="Freeform 101">
              <a:extLst>
                <a:ext uri="{FF2B5EF4-FFF2-40B4-BE49-F238E27FC236}">
                  <a16:creationId xmlns:a16="http://schemas.microsoft.com/office/drawing/2014/main" xmlns="" id="{1E2A8B72-D115-4DF2-8AA9-1CC4A0BFE57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64372" y="3733161"/>
              <a:ext cx="89798" cy="7742"/>
            </a:xfrm>
            <a:custGeom>
              <a:avLst/>
              <a:gdLst>
                <a:gd name="T0" fmla="*/ 3 w 58"/>
                <a:gd name="T1" fmla="*/ 0 h 5"/>
                <a:gd name="T2" fmla="*/ 55 w 58"/>
                <a:gd name="T3" fmla="*/ 0 h 5"/>
                <a:gd name="T4" fmla="*/ 58 w 58"/>
                <a:gd name="T5" fmla="*/ 0 h 5"/>
                <a:gd name="T6" fmla="*/ 58 w 58"/>
                <a:gd name="T7" fmla="*/ 2 h 5"/>
                <a:gd name="T8" fmla="*/ 58 w 58"/>
                <a:gd name="T9" fmla="*/ 4 h 5"/>
                <a:gd name="T10" fmla="*/ 55 w 58"/>
                <a:gd name="T11" fmla="*/ 5 h 5"/>
                <a:gd name="T12" fmla="*/ 3 w 58"/>
                <a:gd name="T13" fmla="*/ 5 h 5"/>
                <a:gd name="T14" fmla="*/ 1 w 58"/>
                <a:gd name="T15" fmla="*/ 4 h 5"/>
                <a:gd name="T16" fmla="*/ 0 w 58"/>
                <a:gd name="T17" fmla="*/ 2 h 5"/>
                <a:gd name="T18" fmla="*/ 1 w 58"/>
                <a:gd name="T19" fmla="*/ 0 h 5"/>
                <a:gd name="T20" fmla="*/ 3 w 58"/>
                <a:gd name="T2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5">
                  <a:moveTo>
                    <a:pt x="3" y="0"/>
                  </a:moveTo>
                  <a:lnTo>
                    <a:pt x="55" y="0"/>
                  </a:lnTo>
                  <a:lnTo>
                    <a:pt x="58" y="0"/>
                  </a:lnTo>
                  <a:lnTo>
                    <a:pt x="58" y="2"/>
                  </a:lnTo>
                  <a:lnTo>
                    <a:pt x="58" y="4"/>
                  </a:lnTo>
                  <a:lnTo>
                    <a:pt x="55" y="5"/>
                  </a:lnTo>
                  <a:lnTo>
                    <a:pt x="3" y="5"/>
                  </a:lnTo>
                  <a:lnTo>
                    <a:pt x="1" y="4"/>
                  </a:lnTo>
                  <a:lnTo>
                    <a:pt x="0" y="2"/>
                  </a:lnTo>
                  <a:lnTo>
                    <a:pt x="1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9CFFF9"/>
            </a:solidFill>
            <a:ln w="0">
              <a:solidFill>
                <a:srgbClr val="9CFFF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48" name="Freeform 102">
              <a:extLst>
                <a:ext uri="{FF2B5EF4-FFF2-40B4-BE49-F238E27FC236}">
                  <a16:creationId xmlns:a16="http://schemas.microsoft.com/office/drawing/2014/main" xmlns="" id="{13AC907B-C614-45D7-B60A-2787E1A6F96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740235" y="3654200"/>
              <a:ext cx="7742" cy="7742"/>
            </a:xfrm>
            <a:custGeom>
              <a:avLst/>
              <a:gdLst>
                <a:gd name="T0" fmla="*/ 0 w 5"/>
                <a:gd name="T1" fmla="*/ 0 h 5"/>
                <a:gd name="T2" fmla="*/ 1 w 5"/>
                <a:gd name="T3" fmla="*/ 0 h 5"/>
                <a:gd name="T4" fmla="*/ 3 w 5"/>
                <a:gd name="T5" fmla="*/ 3 h 5"/>
                <a:gd name="T6" fmla="*/ 4 w 5"/>
                <a:gd name="T7" fmla="*/ 0 h 5"/>
                <a:gd name="T8" fmla="*/ 5 w 5"/>
                <a:gd name="T9" fmla="*/ 0 h 5"/>
                <a:gd name="T10" fmla="*/ 3 w 5"/>
                <a:gd name="T11" fmla="*/ 5 h 5"/>
                <a:gd name="T12" fmla="*/ 3 w 5"/>
                <a:gd name="T13" fmla="*/ 5 h 5"/>
                <a:gd name="T14" fmla="*/ 0 w 5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lnTo>
                    <a:pt x="1" y="0"/>
                  </a:lnTo>
                  <a:lnTo>
                    <a:pt x="3" y="3"/>
                  </a:lnTo>
                  <a:lnTo>
                    <a:pt x="4" y="0"/>
                  </a:lnTo>
                  <a:lnTo>
                    <a:pt x="5" y="0"/>
                  </a:lnTo>
                  <a:lnTo>
                    <a:pt x="3" y="5"/>
                  </a:lnTo>
                  <a:lnTo>
                    <a:pt x="3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3F8F1"/>
            </a:solidFill>
            <a:ln w="0">
              <a:solidFill>
                <a:srgbClr val="53F8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49" name="Freeform 103">
              <a:extLst>
                <a:ext uri="{FF2B5EF4-FFF2-40B4-BE49-F238E27FC236}">
                  <a16:creationId xmlns:a16="http://schemas.microsoft.com/office/drawing/2014/main" xmlns="" id="{27306D4B-7E52-4AA3-BF3D-5AE78396082A}"/>
                </a:ext>
              </a:extLst>
            </p:cNvPr>
            <p:cNvSpPr>
              <a:spLocks noEditPoints="1"/>
            </p:cNvSpPr>
            <p:nvPr/>
          </p:nvSpPr>
          <p:spPr bwMode="auto">
            <a:xfrm flipH="1">
              <a:off x="9734043" y="3654200"/>
              <a:ext cx="6193" cy="7742"/>
            </a:xfrm>
            <a:custGeom>
              <a:avLst/>
              <a:gdLst>
                <a:gd name="T0" fmla="*/ 2 w 4"/>
                <a:gd name="T1" fmla="*/ 1 h 5"/>
                <a:gd name="T2" fmla="*/ 2 w 4"/>
                <a:gd name="T3" fmla="*/ 2 h 5"/>
                <a:gd name="T4" fmla="*/ 3 w 4"/>
                <a:gd name="T5" fmla="*/ 2 h 5"/>
                <a:gd name="T6" fmla="*/ 3 w 4"/>
                <a:gd name="T7" fmla="*/ 2 h 5"/>
                <a:gd name="T8" fmla="*/ 4 w 4"/>
                <a:gd name="T9" fmla="*/ 2 h 5"/>
                <a:gd name="T10" fmla="*/ 3 w 4"/>
                <a:gd name="T11" fmla="*/ 1 h 5"/>
                <a:gd name="T12" fmla="*/ 3 w 4"/>
                <a:gd name="T13" fmla="*/ 1 h 5"/>
                <a:gd name="T14" fmla="*/ 2 w 4"/>
                <a:gd name="T15" fmla="*/ 1 h 5"/>
                <a:gd name="T16" fmla="*/ 0 w 4"/>
                <a:gd name="T17" fmla="*/ 0 h 5"/>
                <a:gd name="T18" fmla="*/ 3 w 4"/>
                <a:gd name="T19" fmla="*/ 0 h 5"/>
                <a:gd name="T20" fmla="*/ 4 w 4"/>
                <a:gd name="T21" fmla="*/ 1 h 5"/>
                <a:gd name="T22" fmla="*/ 4 w 4"/>
                <a:gd name="T23" fmla="*/ 2 h 5"/>
                <a:gd name="T24" fmla="*/ 4 w 4"/>
                <a:gd name="T25" fmla="*/ 2 h 5"/>
                <a:gd name="T26" fmla="*/ 3 w 4"/>
                <a:gd name="T27" fmla="*/ 3 h 5"/>
                <a:gd name="T28" fmla="*/ 4 w 4"/>
                <a:gd name="T29" fmla="*/ 5 h 5"/>
                <a:gd name="T30" fmla="*/ 4 w 4"/>
                <a:gd name="T31" fmla="*/ 5 h 5"/>
                <a:gd name="T32" fmla="*/ 3 w 4"/>
                <a:gd name="T33" fmla="*/ 3 h 5"/>
                <a:gd name="T34" fmla="*/ 3 w 4"/>
                <a:gd name="T35" fmla="*/ 3 h 5"/>
                <a:gd name="T36" fmla="*/ 2 w 4"/>
                <a:gd name="T37" fmla="*/ 3 h 5"/>
                <a:gd name="T38" fmla="*/ 2 w 4"/>
                <a:gd name="T39" fmla="*/ 5 h 5"/>
                <a:gd name="T40" fmla="*/ 0 w 4"/>
                <a:gd name="T41" fmla="*/ 5 h 5"/>
                <a:gd name="T42" fmla="*/ 0 w 4"/>
                <a:gd name="T4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" h="5">
                  <a:moveTo>
                    <a:pt x="2" y="1"/>
                  </a:moveTo>
                  <a:lnTo>
                    <a:pt x="2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4" y="2"/>
                  </a:lnTo>
                  <a:lnTo>
                    <a:pt x="3" y="1"/>
                  </a:lnTo>
                  <a:lnTo>
                    <a:pt x="3" y="1"/>
                  </a:lnTo>
                  <a:lnTo>
                    <a:pt x="2" y="1"/>
                  </a:lnTo>
                  <a:close/>
                  <a:moveTo>
                    <a:pt x="0" y="0"/>
                  </a:moveTo>
                  <a:lnTo>
                    <a:pt x="3" y="0"/>
                  </a:lnTo>
                  <a:lnTo>
                    <a:pt x="4" y="1"/>
                  </a:lnTo>
                  <a:lnTo>
                    <a:pt x="4" y="2"/>
                  </a:lnTo>
                  <a:lnTo>
                    <a:pt x="4" y="2"/>
                  </a:lnTo>
                  <a:lnTo>
                    <a:pt x="3" y="3"/>
                  </a:lnTo>
                  <a:lnTo>
                    <a:pt x="4" y="5"/>
                  </a:lnTo>
                  <a:lnTo>
                    <a:pt x="4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3F8F1"/>
            </a:solidFill>
            <a:ln w="0">
              <a:solidFill>
                <a:srgbClr val="53F8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50" name="Freeform 104">
              <a:extLst>
                <a:ext uri="{FF2B5EF4-FFF2-40B4-BE49-F238E27FC236}">
                  <a16:creationId xmlns:a16="http://schemas.microsoft.com/office/drawing/2014/main" xmlns="" id="{69686ACC-C251-49BB-B71A-F1131F8A71F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723205" y="3654200"/>
              <a:ext cx="6193" cy="7742"/>
            </a:xfrm>
            <a:custGeom>
              <a:avLst/>
              <a:gdLst>
                <a:gd name="T0" fmla="*/ 0 w 4"/>
                <a:gd name="T1" fmla="*/ 0 h 5"/>
                <a:gd name="T2" fmla="*/ 4 w 4"/>
                <a:gd name="T3" fmla="*/ 0 h 5"/>
                <a:gd name="T4" fmla="*/ 4 w 4"/>
                <a:gd name="T5" fmla="*/ 1 h 5"/>
                <a:gd name="T6" fmla="*/ 2 w 4"/>
                <a:gd name="T7" fmla="*/ 1 h 5"/>
                <a:gd name="T8" fmla="*/ 2 w 4"/>
                <a:gd name="T9" fmla="*/ 5 h 5"/>
                <a:gd name="T10" fmla="*/ 1 w 4"/>
                <a:gd name="T11" fmla="*/ 5 h 5"/>
                <a:gd name="T12" fmla="*/ 1 w 4"/>
                <a:gd name="T13" fmla="*/ 1 h 5"/>
                <a:gd name="T14" fmla="*/ 0 w 4"/>
                <a:gd name="T15" fmla="*/ 1 h 5"/>
                <a:gd name="T16" fmla="*/ 0 w 4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5">
                  <a:moveTo>
                    <a:pt x="0" y="0"/>
                  </a:moveTo>
                  <a:lnTo>
                    <a:pt x="4" y="0"/>
                  </a:lnTo>
                  <a:lnTo>
                    <a:pt x="4" y="1"/>
                  </a:lnTo>
                  <a:lnTo>
                    <a:pt x="2" y="1"/>
                  </a:lnTo>
                  <a:lnTo>
                    <a:pt x="2" y="5"/>
                  </a:lnTo>
                  <a:lnTo>
                    <a:pt x="1" y="5"/>
                  </a:lnTo>
                  <a:lnTo>
                    <a:pt x="1" y="1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3F8F1"/>
            </a:solidFill>
            <a:ln w="0">
              <a:solidFill>
                <a:srgbClr val="53F8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51" name="Freeform 105">
              <a:extLst>
                <a:ext uri="{FF2B5EF4-FFF2-40B4-BE49-F238E27FC236}">
                  <a16:creationId xmlns:a16="http://schemas.microsoft.com/office/drawing/2014/main" xmlns="" id="{63C71806-5E76-4BDD-8EB2-E71EFC86CDBA}"/>
                </a:ext>
              </a:extLst>
            </p:cNvPr>
            <p:cNvSpPr>
              <a:spLocks noEditPoints="1"/>
            </p:cNvSpPr>
            <p:nvPr/>
          </p:nvSpPr>
          <p:spPr bwMode="auto">
            <a:xfrm flipH="1">
              <a:off x="9720109" y="3655749"/>
              <a:ext cx="3096" cy="6193"/>
            </a:xfrm>
            <a:custGeom>
              <a:avLst/>
              <a:gdLst>
                <a:gd name="T0" fmla="*/ 1 w 2"/>
                <a:gd name="T1" fmla="*/ 1 h 4"/>
                <a:gd name="T2" fmla="*/ 0 w 2"/>
                <a:gd name="T3" fmla="*/ 1 h 4"/>
                <a:gd name="T4" fmla="*/ 0 w 2"/>
                <a:gd name="T5" fmla="*/ 1 h 4"/>
                <a:gd name="T6" fmla="*/ 2 w 2"/>
                <a:gd name="T7" fmla="*/ 1 h 4"/>
                <a:gd name="T8" fmla="*/ 2 w 2"/>
                <a:gd name="T9" fmla="*/ 1 h 4"/>
                <a:gd name="T10" fmla="*/ 1 w 2"/>
                <a:gd name="T11" fmla="*/ 1 h 4"/>
                <a:gd name="T12" fmla="*/ 1 w 2"/>
                <a:gd name="T13" fmla="*/ 0 h 4"/>
                <a:gd name="T14" fmla="*/ 2 w 2"/>
                <a:gd name="T15" fmla="*/ 1 h 4"/>
                <a:gd name="T16" fmla="*/ 2 w 2"/>
                <a:gd name="T17" fmla="*/ 2 h 4"/>
                <a:gd name="T18" fmla="*/ 0 w 2"/>
                <a:gd name="T19" fmla="*/ 2 h 4"/>
                <a:gd name="T20" fmla="*/ 0 w 2"/>
                <a:gd name="T21" fmla="*/ 2 h 4"/>
                <a:gd name="T22" fmla="*/ 1 w 2"/>
                <a:gd name="T23" fmla="*/ 4 h 4"/>
                <a:gd name="T24" fmla="*/ 2 w 2"/>
                <a:gd name="T25" fmla="*/ 2 h 4"/>
                <a:gd name="T26" fmla="*/ 2 w 2"/>
                <a:gd name="T27" fmla="*/ 4 h 4"/>
                <a:gd name="T28" fmla="*/ 1 w 2"/>
                <a:gd name="T29" fmla="*/ 4 h 4"/>
                <a:gd name="T30" fmla="*/ 0 w 2"/>
                <a:gd name="T31" fmla="*/ 4 h 4"/>
                <a:gd name="T32" fmla="*/ 0 w 2"/>
                <a:gd name="T33" fmla="*/ 2 h 4"/>
                <a:gd name="T34" fmla="*/ 0 w 2"/>
                <a:gd name="T35" fmla="*/ 1 h 4"/>
                <a:gd name="T36" fmla="*/ 1 w 2"/>
                <a:gd name="T3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" h="4">
                  <a:moveTo>
                    <a:pt x="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1" y="1"/>
                  </a:lnTo>
                  <a:close/>
                  <a:moveTo>
                    <a:pt x="1" y="0"/>
                  </a:moveTo>
                  <a:lnTo>
                    <a:pt x="2" y="1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4"/>
                  </a:lnTo>
                  <a:lnTo>
                    <a:pt x="2" y="2"/>
                  </a:lnTo>
                  <a:lnTo>
                    <a:pt x="2" y="4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3F8F1"/>
            </a:solidFill>
            <a:ln w="0">
              <a:solidFill>
                <a:srgbClr val="53F8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52" name="Freeform 106">
              <a:extLst>
                <a:ext uri="{FF2B5EF4-FFF2-40B4-BE49-F238E27FC236}">
                  <a16:creationId xmlns:a16="http://schemas.microsoft.com/office/drawing/2014/main" xmlns="" id="{05CBDC76-D755-44BD-A8D4-D20F4E0F1A4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713916" y="3655749"/>
              <a:ext cx="3096" cy="6193"/>
            </a:xfrm>
            <a:custGeom>
              <a:avLst/>
              <a:gdLst>
                <a:gd name="T0" fmla="*/ 1 w 2"/>
                <a:gd name="T1" fmla="*/ 0 h 4"/>
                <a:gd name="T2" fmla="*/ 2 w 2"/>
                <a:gd name="T3" fmla="*/ 1 h 4"/>
                <a:gd name="T4" fmla="*/ 2 w 2"/>
                <a:gd name="T5" fmla="*/ 1 h 4"/>
                <a:gd name="T6" fmla="*/ 1 w 2"/>
                <a:gd name="T7" fmla="*/ 1 h 4"/>
                <a:gd name="T8" fmla="*/ 0 w 2"/>
                <a:gd name="T9" fmla="*/ 1 h 4"/>
                <a:gd name="T10" fmla="*/ 0 w 2"/>
                <a:gd name="T11" fmla="*/ 2 h 4"/>
                <a:gd name="T12" fmla="*/ 0 w 2"/>
                <a:gd name="T13" fmla="*/ 2 h 4"/>
                <a:gd name="T14" fmla="*/ 1 w 2"/>
                <a:gd name="T15" fmla="*/ 4 h 4"/>
                <a:gd name="T16" fmla="*/ 2 w 2"/>
                <a:gd name="T17" fmla="*/ 2 h 4"/>
                <a:gd name="T18" fmla="*/ 2 w 2"/>
                <a:gd name="T19" fmla="*/ 4 h 4"/>
                <a:gd name="T20" fmla="*/ 1 w 2"/>
                <a:gd name="T21" fmla="*/ 4 h 4"/>
                <a:gd name="T22" fmla="*/ 0 w 2"/>
                <a:gd name="T23" fmla="*/ 4 h 4"/>
                <a:gd name="T24" fmla="*/ 0 w 2"/>
                <a:gd name="T25" fmla="*/ 2 h 4"/>
                <a:gd name="T26" fmla="*/ 0 w 2"/>
                <a:gd name="T27" fmla="*/ 1 h 4"/>
                <a:gd name="T28" fmla="*/ 1 w 2"/>
                <a:gd name="T2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" h="4">
                  <a:moveTo>
                    <a:pt x="1" y="0"/>
                  </a:moveTo>
                  <a:lnTo>
                    <a:pt x="2" y="1"/>
                  </a:lnTo>
                  <a:lnTo>
                    <a:pt x="2" y="1"/>
                  </a:lnTo>
                  <a:lnTo>
                    <a:pt x="1" y="1"/>
                  </a:lnTo>
                  <a:lnTo>
                    <a:pt x="0" y="1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4"/>
                  </a:lnTo>
                  <a:lnTo>
                    <a:pt x="2" y="2"/>
                  </a:lnTo>
                  <a:lnTo>
                    <a:pt x="2" y="4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3F8F1"/>
            </a:solidFill>
            <a:ln w="0">
              <a:solidFill>
                <a:srgbClr val="53F8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53" name="Freeform 107">
              <a:extLst>
                <a:ext uri="{FF2B5EF4-FFF2-40B4-BE49-F238E27FC236}">
                  <a16:creationId xmlns:a16="http://schemas.microsoft.com/office/drawing/2014/main" xmlns="" id="{EE8BEEB5-1362-4211-9CB2-A8FA6D92E0A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707723" y="3654200"/>
              <a:ext cx="3096" cy="7742"/>
            </a:xfrm>
            <a:custGeom>
              <a:avLst/>
              <a:gdLst>
                <a:gd name="T0" fmla="*/ 0 w 2"/>
                <a:gd name="T1" fmla="*/ 0 h 5"/>
                <a:gd name="T2" fmla="*/ 0 w 2"/>
                <a:gd name="T3" fmla="*/ 0 h 5"/>
                <a:gd name="T4" fmla="*/ 0 w 2"/>
                <a:gd name="T5" fmla="*/ 2 h 5"/>
                <a:gd name="T6" fmla="*/ 1 w 2"/>
                <a:gd name="T7" fmla="*/ 1 h 5"/>
                <a:gd name="T8" fmla="*/ 1 w 2"/>
                <a:gd name="T9" fmla="*/ 1 h 5"/>
                <a:gd name="T10" fmla="*/ 2 w 2"/>
                <a:gd name="T11" fmla="*/ 1 h 5"/>
                <a:gd name="T12" fmla="*/ 2 w 2"/>
                <a:gd name="T13" fmla="*/ 2 h 5"/>
                <a:gd name="T14" fmla="*/ 2 w 2"/>
                <a:gd name="T15" fmla="*/ 5 h 5"/>
                <a:gd name="T16" fmla="*/ 2 w 2"/>
                <a:gd name="T17" fmla="*/ 5 h 5"/>
                <a:gd name="T18" fmla="*/ 2 w 2"/>
                <a:gd name="T19" fmla="*/ 2 h 5"/>
                <a:gd name="T20" fmla="*/ 2 w 2"/>
                <a:gd name="T21" fmla="*/ 2 h 5"/>
                <a:gd name="T22" fmla="*/ 1 w 2"/>
                <a:gd name="T23" fmla="*/ 2 h 5"/>
                <a:gd name="T24" fmla="*/ 1 w 2"/>
                <a:gd name="T25" fmla="*/ 2 h 5"/>
                <a:gd name="T26" fmla="*/ 0 w 2"/>
                <a:gd name="T27" fmla="*/ 3 h 5"/>
                <a:gd name="T28" fmla="*/ 0 w 2"/>
                <a:gd name="T29" fmla="*/ 5 h 5"/>
                <a:gd name="T30" fmla="*/ 0 w 2"/>
                <a:gd name="T31" fmla="*/ 5 h 5"/>
                <a:gd name="T32" fmla="*/ 0 w 2"/>
                <a:gd name="T3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1" y="1"/>
                  </a:lnTo>
                  <a:lnTo>
                    <a:pt x="1" y="1"/>
                  </a:lnTo>
                  <a:lnTo>
                    <a:pt x="2" y="1"/>
                  </a:lnTo>
                  <a:lnTo>
                    <a:pt x="2" y="2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2"/>
                  </a:lnTo>
                  <a:lnTo>
                    <a:pt x="2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3F8F1"/>
            </a:solidFill>
            <a:ln w="0">
              <a:solidFill>
                <a:srgbClr val="53F8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Freeform 108">
              <a:extLst>
                <a:ext uri="{FF2B5EF4-FFF2-40B4-BE49-F238E27FC236}">
                  <a16:creationId xmlns:a16="http://schemas.microsoft.com/office/drawing/2014/main" xmlns="" id="{F60EE256-385A-42C0-81C4-DD84D6E527E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99981" y="3655749"/>
              <a:ext cx="4645" cy="6193"/>
            </a:xfrm>
            <a:custGeom>
              <a:avLst/>
              <a:gdLst>
                <a:gd name="T0" fmla="*/ 2 w 3"/>
                <a:gd name="T1" fmla="*/ 0 h 4"/>
                <a:gd name="T2" fmla="*/ 3 w 3"/>
                <a:gd name="T3" fmla="*/ 0 h 4"/>
                <a:gd name="T4" fmla="*/ 3 w 3"/>
                <a:gd name="T5" fmla="*/ 1 h 4"/>
                <a:gd name="T6" fmla="*/ 3 w 3"/>
                <a:gd name="T7" fmla="*/ 4 h 4"/>
                <a:gd name="T8" fmla="*/ 2 w 3"/>
                <a:gd name="T9" fmla="*/ 4 h 4"/>
                <a:gd name="T10" fmla="*/ 2 w 3"/>
                <a:gd name="T11" fmla="*/ 1 h 4"/>
                <a:gd name="T12" fmla="*/ 2 w 3"/>
                <a:gd name="T13" fmla="*/ 1 h 4"/>
                <a:gd name="T14" fmla="*/ 2 w 3"/>
                <a:gd name="T15" fmla="*/ 1 h 4"/>
                <a:gd name="T16" fmla="*/ 1 w 3"/>
                <a:gd name="T17" fmla="*/ 1 h 4"/>
                <a:gd name="T18" fmla="*/ 1 w 3"/>
                <a:gd name="T19" fmla="*/ 2 h 4"/>
                <a:gd name="T20" fmla="*/ 1 w 3"/>
                <a:gd name="T21" fmla="*/ 4 h 4"/>
                <a:gd name="T22" fmla="*/ 0 w 3"/>
                <a:gd name="T23" fmla="*/ 4 h 4"/>
                <a:gd name="T24" fmla="*/ 0 w 3"/>
                <a:gd name="T25" fmla="*/ 0 h 4"/>
                <a:gd name="T26" fmla="*/ 1 w 3"/>
                <a:gd name="T27" fmla="*/ 0 h 4"/>
                <a:gd name="T28" fmla="*/ 1 w 3"/>
                <a:gd name="T29" fmla="*/ 1 h 4"/>
                <a:gd name="T30" fmla="*/ 1 w 3"/>
                <a:gd name="T31" fmla="*/ 0 h 4"/>
                <a:gd name="T32" fmla="*/ 2 w 3"/>
                <a:gd name="T3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lnTo>
                    <a:pt x="3" y="0"/>
                  </a:lnTo>
                  <a:lnTo>
                    <a:pt x="3" y="1"/>
                  </a:lnTo>
                  <a:lnTo>
                    <a:pt x="3" y="4"/>
                  </a:lnTo>
                  <a:lnTo>
                    <a:pt x="2" y="4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1" y="1"/>
                  </a:lnTo>
                  <a:lnTo>
                    <a:pt x="1" y="2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1"/>
                  </a:lnTo>
                  <a:lnTo>
                    <a:pt x="1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53F8F1"/>
            </a:solidFill>
            <a:ln w="0">
              <a:solidFill>
                <a:srgbClr val="53F8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55" name="Freeform 109">
              <a:extLst>
                <a:ext uri="{FF2B5EF4-FFF2-40B4-BE49-F238E27FC236}">
                  <a16:creationId xmlns:a16="http://schemas.microsoft.com/office/drawing/2014/main" xmlns="" id="{8397A14B-E287-4713-A7E9-F09C6F8E75D1}"/>
                </a:ext>
              </a:extLst>
            </p:cNvPr>
            <p:cNvSpPr>
              <a:spLocks noEditPoints="1"/>
            </p:cNvSpPr>
            <p:nvPr/>
          </p:nvSpPr>
          <p:spPr bwMode="auto">
            <a:xfrm flipH="1">
              <a:off x="9693789" y="3655749"/>
              <a:ext cx="6193" cy="6193"/>
            </a:xfrm>
            <a:custGeom>
              <a:avLst/>
              <a:gdLst>
                <a:gd name="T0" fmla="*/ 3 w 4"/>
                <a:gd name="T1" fmla="*/ 1 h 4"/>
                <a:gd name="T2" fmla="*/ 2 w 4"/>
                <a:gd name="T3" fmla="*/ 1 h 4"/>
                <a:gd name="T4" fmla="*/ 2 w 4"/>
                <a:gd name="T5" fmla="*/ 2 h 4"/>
                <a:gd name="T6" fmla="*/ 2 w 4"/>
                <a:gd name="T7" fmla="*/ 2 h 4"/>
                <a:gd name="T8" fmla="*/ 3 w 4"/>
                <a:gd name="T9" fmla="*/ 4 h 4"/>
                <a:gd name="T10" fmla="*/ 4 w 4"/>
                <a:gd name="T11" fmla="*/ 2 h 4"/>
                <a:gd name="T12" fmla="*/ 4 w 4"/>
                <a:gd name="T13" fmla="*/ 2 h 4"/>
                <a:gd name="T14" fmla="*/ 4 w 4"/>
                <a:gd name="T15" fmla="*/ 1 h 4"/>
                <a:gd name="T16" fmla="*/ 3 w 4"/>
                <a:gd name="T17" fmla="*/ 1 h 4"/>
                <a:gd name="T18" fmla="*/ 3 w 4"/>
                <a:gd name="T19" fmla="*/ 0 h 4"/>
                <a:gd name="T20" fmla="*/ 4 w 4"/>
                <a:gd name="T21" fmla="*/ 1 h 4"/>
                <a:gd name="T22" fmla="*/ 4 w 4"/>
                <a:gd name="T23" fmla="*/ 2 h 4"/>
                <a:gd name="T24" fmla="*/ 4 w 4"/>
                <a:gd name="T25" fmla="*/ 4 h 4"/>
                <a:gd name="T26" fmla="*/ 3 w 4"/>
                <a:gd name="T27" fmla="*/ 4 h 4"/>
                <a:gd name="T28" fmla="*/ 2 w 4"/>
                <a:gd name="T29" fmla="*/ 4 h 4"/>
                <a:gd name="T30" fmla="*/ 0 w 4"/>
                <a:gd name="T31" fmla="*/ 2 h 4"/>
                <a:gd name="T32" fmla="*/ 2 w 4"/>
                <a:gd name="T33" fmla="*/ 1 h 4"/>
                <a:gd name="T34" fmla="*/ 3 w 4"/>
                <a:gd name="T3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" h="4">
                  <a:moveTo>
                    <a:pt x="3" y="1"/>
                  </a:moveTo>
                  <a:lnTo>
                    <a:pt x="2" y="1"/>
                  </a:lnTo>
                  <a:lnTo>
                    <a:pt x="2" y="2"/>
                  </a:lnTo>
                  <a:lnTo>
                    <a:pt x="2" y="2"/>
                  </a:lnTo>
                  <a:lnTo>
                    <a:pt x="3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1"/>
                  </a:lnTo>
                  <a:lnTo>
                    <a:pt x="3" y="1"/>
                  </a:lnTo>
                  <a:close/>
                  <a:moveTo>
                    <a:pt x="3" y="0"/>
                  </a:moveTo>
                  <a:lnTo>
                    <a:pt x="4" y="1"/>
                  </a:lnTo>
                  <a:lnTo>
                    <a:pt x="4" y="2"/>
                  </a:lnTo>
                  <a:lnTo>
                    <a:pt x="4" y="4"/>
                  </a:lnTo>
                  <a:lnTo>
                    <a:pt x="3" y="4"/>
                  </a:lnTo>
                  <a:lnTo>
                    <a:pt x="2" y="4"/>
                  </a:lnTo>
                  <a:lnTo>
                    <a:pt x="0" y="2"/>
                  </a:lnTo>
                  <a:lnTo>
                    <a:pt x="2" y="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53F8F1"/>
            </a:solidFill>
            <a:ln w="0">
              <a:solidFill>
                <a:srgbClr val="53F8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56" name="Rectangle 110">
              <a:extLst>
                <a:ext uri="{FF2B5EF4-FFF2-40B4-BE49-F238E27FC236}">
                  <a16:creationId xmlns:a16="http://schemas.microsoft.com/office/drawing/2014/main" xmlns="" id="{5AA13637-97F7-42B1-B4F6-3B94288CF6C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9689143" y="3654200"/>
              <a:ext cx="1549" cy="7742"/>
            </a:xfrm>
            <a:prstGeom prst="rect">
              <a:avLst/>
            </a:prstGeom>
            <a:solidFill>
              <a:srgbClr val="53F8F1"/>
            </a:solidFill>
            <a:ln w="0">
              <a:solidFill>
                <a:srgbClr val="53F8F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57" name="Freeform 111">
              <a:extLst>
                <a:ext uri="{FF2B5EF4-FFF2-40B4-BE49-F238E27FC236}">
                  <a16:creationId xmlns:a16="http://schemas.microsoft.com/office/drawing/2014/main" xmlns="" id="{3A6483DC-8C1E-42E8-A6BB-94A26FA00A59}"/>
                </a:ext>
              </a:extLst>
            </p:cNvPr>
            <p:cNvSpPr>
              <a:spLocks noEditPoints="1"/>
            </p:cNvSpPr>
            <p:nvPr/>
          </p:nvSpPr>
          <p:spPr bwMode="auto">
            <a:xfrm flipH="1">
              <a:off x="9682951" y="3655749"/>
              <a:ext cx="6193" cy="6193"/>
            </a:xfrm>
            <a:custGeom>
              <a:avLst/>
              <a:gdLst>
                <a:gd name="T0" fmla="*/ 3 w 4"/>
                <a:gd name="T1" fmla="*/ 1 h 4"/>
                <a:gd name="T2" fmla="*/ 1 w 4"/>
                <a:gd name="T3" fmla="*/ 1 h 4"/>
                <a:gd name="T4" fmla="*/ 1 w 4"/>
                <a:gd name="T5" fmla="*/ 2 h 4"/>
                <a:gd name="T6" fmla="*/ 1 w 4"/>
                <a:gd name="T7" fmla="*/ 2 h 4"/>
                <a:gd name="T8" fmla="*/ 3 w 4"/>
                <a:gd name="T9" fmla="*/ 4 h 4"/>
                <a:gd name="T10" fmla="*/ 3 w 4"/>
                <a:gd name="T11" fmla="*/ 2 h 4"/>
                <a:gd name="T12" fmla="*/ 4 w 4"/>
                <a:gd name="T13" fmla="*/ 2 h 4"/>
                <a:gd name="T14" fmla="*/ 3 w 4"/>
                <a:gd name="T15" fmla="*/ 1 h 4"/>
                <a:gd name="T16" fmla="*/ 3 w 4"/>
                <a:gd name="T17" fmla="*/ 1 h 4"/>
                <a:gd name="T18" fmla="*/ 3 w 4"/>
                <a:gd name="T19" fmla="*/ 0 h 4"/>
                <a:gd name="T20" fmla="*/ 4 w 4"/>
                <a:gd name="T21" fmla="*/ 1 h 4"/>
                <a:gd name="T22" fmla="*/ 4 w 4"/>
                <a:gd name="T23" fmla="*/ 2 h 4"/>
                <a:gd name="T24" fmla="*/ 4 w 4"/>
                <a:gd name="T25" fmla="*/ 4 h 4"/>
                <a:gd name="T26" fmla="*/ 3 w 4"/>
                <a:gd name="T27" fmla="*/ 4 h 4"/>
                <a:gd name="T28" fmla="*/ 1 w 4"/>
                <a:gd name="T29" fmla="*/ 4 h 4"/>
                <a:gd name="T30" fmla="*/ 0 w 4"/>
                <a:gd name="T31" fmla="*/ 2 h 4"/>
                <a:gd name="T32" fmla="*/ 1 w 4"/>
                <a:gd name="T33" fmla="*/ 1 h 4"/>
                <a:gd name="T34" fmla="*/ 3 w 4"/>
                <a:gd name="T3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" h="4">
                  <a:moveTo>
                    <a:pt x="3" y="1"/>
                  </a:moveTo>
                  <a:lnTo>
                    <a:pt x="1" y="1"/>
                  </a:lnTo>
                  <a:lnTo>
                    <a:pt x="1" y="2"/>
                  </a:lnTo>
                  <a:lnTo>
                    <a:pt x="1" y="2"/>
                  </a:lnTo>
                  <a:lnTo>
                    <a:pt x="3" y="4"/>
                  </a:lnTo>
                  <a:lnTo>
                    <a:pt x="3" y="2"/>
                  </a:lnTo>
                  <a:lnTo>
                    <a:pt x="4" y="2"/>
                  </a:lnTo>
                  <a:lnTo>
                    <a:pt x="3" y="1"/>
                  </a:lnTo>
                  <a:lnTo>
                    <a:pt x="3" y="1"/>
                  </a:lnTo>
                  <a:close/>
                  <a:moveTo>
                    <a:pt x="3" y="0"/>
                  </a:moveTo>
                  <a:lnTo>
                    <a:pt x="4" y="1"/>
                  </a:lnTo>
                  <a:lnTo>
                    <a:pt x="4" y="2"/>
                  </a:lnTo>
                  <a:lnTo>
                    <a:pt x="4" y="4"/>
                  </a:lnTo>
                  <a:lnTo>
                    <a:pt x="3" y="4"/>
                  </a:lnTo>
                  <a:lnTo>
                    <a:pt x="1" y="4"/>
                  </a:lnTo>
                  <a:lnTo>
                    <a:pt x="0" y="2"/>
                  </a:lnTo>
                  <a:lnTo>
                    <a:pt x="1" y="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53F8F1"/>
            </a:solidFill>
            <a:ln w="0">
              <a:solidFill>
                <a:srgbClr val="53F8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58" name="Freeform 112">
              <a:extLst>
                <a:ext uri="{FF2B5EF4-FFF2-40B4-BE49-F238E27FC236}">
                  <a16:creationId xmlns:a16="http://schemas.microsoft.com/office/drawing/2014/main" xmlns="" id="{DBAEA620-052F-4DD9-930B-EEE18261C7CB}"/>
                </a:ext>
              </a:extLst>
            </p:cNvPr>
            <p:cNvSpPr>
              <a:spLocks noEditPoints="1"/>
            </p:cNvSpPr>
            <p:nvPr/>
          </p:nvSpPr>
          <p:spPr bwMode="auto">
            <a:xfrm flipH="1">
              <a:off x="9676758" y="3655749"/>
              <a:ext cx="6193" cy="7742"/>
            </a:xfrm>
            <a:custGeom>
              <a:avLst/>
              <a:gdLst>
                <a:gd name="T0" fmla="*/ 3 w 4"/>
                <a:gd name="T1" fmla="*/ 1 h 5"/>
                <a:gd name="T2" fmla="*/ 1 w 4"/>
                <a:gd name="T3" fmla="*/ 1 h 5"/>
                <a:gd name="T4" fmla="*/ 1 w 4"/>
                <a:gd name="T5" fmla="*/ 2 h 5"/>
                <a:gd name="T6" fmla="*/ 1 w 4"/>
                <a:gd name="T7" fmla="*/ 2 h 5"/>
                <a:gd name="T8" fmla="*/ 3 w 4"/>
                <a:gd name="T9" fmla="*/ 4 h 5"/>
                <a:gd name="T10" fmla="*/ 3 w 4"/>
                <a:gd name="T11" fmla="*/ 2 h 5"/>
                <a:gd name="T12" fmla="*/ 4 w 4"/>
                <a:gd name="T13" fmla="*/ 2 h 5"/>
                <a:gd name="T14" fmla="*/ 3 w 4"/>
                <a:gd name="T15" fmla="*/ 1 h 5"/>
                <a:gd name="T16" fmla="*/ 3 w 4"/>
                <a:gd name="T17" fmla="*/ 1 h 5"/>
                <a:gd name="T18" fmla="*/ 3 w 4"/>
                <a:gd name="T19" fmla="*/ 0 h 5"/>
                <a:gd name="T20" fmla="*/ 4 w 4"/>
                <a:gd name="T21" fmla="*/ 1 h 5"/>
                <a:gd name="T22" fmla="*/ 4 w 4"/>
                <a:gd name="T23" fmla="*/ 0 h 5"/>
                <a:gd name="T24" fmla="*/ 4 w 4"/>
                <a:gd name="T25" fmla="*/ 0 h 5"/>
                <a:gd name="T26" fmla="*/ 4 w 4"/>
                <a:gd name="T27" fmla="*/ 4 h 5"/>
                <a:gd name="T28" fmla="*/ 4 w 4"/>
                <a:gd name="T29" fmla="*/ 5 h 5"/>
                <a:gd name="T30" fmla="*/ 3 w 4"/>
                <a:gd name="T31" fmla="*/ 5 h 5"/>
                <a:gd name="T32" fmla="*/ 1 w 4"/>
                <a:gd name="T33" fmla="*/ 5 h 5"/>
                <a:gd name="T34" fmla="*/ 1 w 4"/>
                <a:gd name="T35" fmla="*/ 4 h 5"/>
                <a:gd name="T36" fmla="*/ 3 w 4"/>
                <a:gd name="T37" fmla="*/ 5 h 5"/>
                <a:gd name="T38" fmla="*/ 3 w 4"/>
                <a:gd name="T39" fmla="*/ 4 h 5"/>
                <a:gd name="T40" fmla="*/ 4 w 4"/>
                <a:gd name="T41" fmla="*/ 4 h 5"/>
                <a:gd name="T42" fmla="*/ 4 w 4"/>
                <a:gd name="T43" fmla="*/ 2 h 5"/>
                <a:gd name="T44" fmla="*/ 3 w 4"/>
                <a:gd name="T45" fmla="*/ 4 h 5"/>
                <a:gd name="T46" fmla="*/ 1 w 4"/>
                <a:gd name="T47" fmla="*/ 2 h 5"/>
                <a:gd name="T48" fmla="*/ 0 w 4"/>
                <a:gd name="T49" fmla="*/ 2 h 5"/>
                <a:gd name="T50" fmla="*/ 1 w 4"/>
                <a:gd name="T51" fmla="*/ 1 h 5"/>
                <a:gd name="T52" fmla="*/ 3 w 4"/>
                <a:gd name="T5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" h="5">
                  <a:moveTo>
                    <a:pt x="3" y="1"/>
                  </a:moveTo>
                  <a:lnTo>
                    <a:pt x="1" y="1"/>
                  </a:lnTo>
                  <a:lnTo>
                    <a:pt x="1" y="2"/>
                  </a:lnTo>
                  <a:lnTo>
                    <a:pt x="1" y="2"/>
                  </a:lnTo>
                  <a:lnTo>
                    <a:pt x="3" y="4"/>
                  </a:lnTo>
                  <a:lnTo>
                    <a:pt x="3" y="2"/>
                  </a:lnTo>
                  <a:lnTo>
                    <a:pt x="4" y="2"/>
                  </a:lnTo>
                  <a:lnTo>
                    <a:pt x="3" y="1"/>
                  </a:lnTo>
                  <a:lnTo>
                    <a:pt x="3" y="1"/>
                  </a:lnTo>
                  <a:close/>
                  <a:moveTo>
                    <a:pt x="3" y="0"/>
                  </a:moveTo>
                  <a:lnTo>
                    <a:pt x="4" y="1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4" y="5"/>
                  </a:lnTo>
                  <a:lnTo>
                    <a:pt x="3" y="5"/>
                  </a:lnTo>
                  <a:lnTo>
                    <a:pt x="1" y="5"/>
                  </a:lnTo>
                  <a:lnTo>
                    <a:pt x="1" y="4"/>
                  </a:lnTo>
                  <a:lnTo>
                    <a:pt x="3" y="5"/>
                  </a:lnTo>
                  <a:lnTo>
                    <a:pt x="3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3" y="4"/>
                  </a:lnTo>
                  <a:lnTo>
                    <a:pt x="1" y="2"/>
                  </a:lnTo>
                  <a:lnTo>
                    <a:pt x="0" y="2"/>
                  </a:lnTo>
                  <a:lnTo>
                    <a:pt x="1" y="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53F8F1"/>
            </a:solidFill>
            <a:ln w="0">
              <a:solidFill>
                <a:srgbClr val="53F8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59" name="Freeform 113">
              <a:extLst>
                <a:ext uri="{FF2B5EF4-FFF2-40B4-BE49-F238E27FC236}">
                  <a16:creationId xmlns:a16="http://schemas.microsoft.com/office/drawing/2014/main" xmlns="" id="{D827B5D1-7046-4F2C-AC22-B2CB58E632F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70565" y="3655749"/>
              <a:ext cx="6193" cy="7742"/>
            </a:xfrm>
            <a:custGeom>
              <a:avLst/>
              <a:gdLst>
                <a:gd name="T0" fmla="*/ 0 w 4"/>
                <a:gd name="T1" fmla="*/ 0 h 5"/>
                <a:gd name="T2" fmla="*/ 1 w 4"/>
                <a:gd name="T3" fmla="*/ 0 h 5"/>
                <a:gd name="T4" fmla="*/ 2 w 4"/>
                <a:gd name="T5" fmla="*/ 2 h 5"/>
                <a:gd name="T6" fmla="*/ 4 w 4"/>
                <a:gd name="T7" fmla="*/ 0 h 5"/>
                <a:gd name="T8" fmla="*/ 4 w 4"/>
                <a:gd name="T9" fmla="*/ 0 h 5"/>
                <a:gd name="T10" fmla="*/ 2 w 4"/>
                <a:gd name="T11" fmla="*/ 4 h 5"/>
                <a:gd name="T12" fmla="*/ 1 w 4"/>
                <a:gd name="T13" fmla="*/ 5 h 5"/>
                <a:gd name="T14" fmla="*/ 0 w 4"/>
                <a:gd name="T15" fmla="*/ 5 h 5"/>
                <a:gd name="T16" fmla="*/ 1 w 4"/>
                <a:gd name="T17" fmla="*/ 4 h 5"/>
                <a:gd name="T18" fmla="*/ 1 w 4"/>
                <a:gd name="T19" fmla="*/ 5 h 5"/>
                <a:gd name="T20" fmla="*/ 1 w 4"/>
                <a:gd name="T21" fmla="*/ 4 h 5"/>
                <a:gd name="T22" fmla="*/ 2 w 4"/>
                <a:gd name="T23" fmla="*/ 4 h 5"/>
                <a:gd name="T24" fmla="*/ 0 w 4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5">
                  <a:moveTo>
                    <a:pt x="0" y="0"/>
                  </a:moveTo>
                  <a:lnTo>
                    <a:pt x="1" y="0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4"/>
                  </a:lnTo>
                  <a:lnTo>
                    <a:pt x="1" y="5"/>
                  </a:lnTo>
                  <a:lnTo>
                    <a:pt x="0" y="5"/>
                  </a:lnTo>
                  <a:lnTo>
                    <a:pt x="1" y="4"/>
                  </a:lnTo>
                  <a:lnTo>
                    <a:pt x="1" y="5"/>
                  </a:lnTo>
                  <a:lnTo>
                    <a:pt x="1" y="4"/>
                  </a:lnTo>
                  <a:lnTo>
                    <a:pt x="2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3F8F1"/>
            </a:solidFill>
            <a:ln w="0">
              <a:solidFill>
                <a:srgbClr val="53F8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60" name="Freeform 114">
              <a:extLst>
                <a:ext uri="{FF2B5EF4-FFF2-40B4-BE49-F238E27FC236}">
                  <a16:creationId xmlns:a16="http://schemas.microsoft.com/office/drawing/2014/main" xmlns="" id="{EA17FFBA-DF73-4C28-B761-591109371D2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847064" y="3643363"/>
              <a:ext cx="4645" cy="4645"/>
            </a:xfrm>
            <a:custGeom>
              <a:avLst/>
              <a:gdLst>
                <a:gd name="T0" fmla="*/ 2 w 3"/>
                <a:gd name="T1" fmla="*/ 0 h 3"/>
                <a:gd name="T2" fmla="*/ 3 w 3"/>
                <a:gd name="T3" fmla="*/ 0 h 3"/>
                <a:gd name="T4" fmla="*/ 3 w 3"/>
                <a:gd name="T5" fmla="*/ 1 h 3"/>
                <a:gd name="T6" fmla="*/ 3 w 3"/>
                <a:gd name="T7" fmla="*/ 3 h 3"/>
                <a:gd name="T8" fmla="*/ 2 w 3"/>
                <a:gd name="T9" fmla="*/ 3 h 3"/>
                <a:gd name="T10" fmla="*/ 0 w 3"/>
                <a:gd name="T11" fmla="*/ 3 h 3"/>
                <a:gd name="T12" fmla="*/ 0 w 3"/>
                <a:gd name="T13" fmla="*/ 1 h 3"/>
                <a:gd name="T14" fmla="*/ 0 w 3"/>
                <a:gd name="T15" fmla="*/ 0 h 3"/>
                <a:gd name="T16" fmla="*/ 2 w 3"/>
                <a:gd name="T1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lnTo>
                    <a:pt x="3" y="0"/>
                  </a:lnTo>
                  <a:lnTo>
                    <a:pt x="3" y="1"/>
                  </a:lnTo>
                  <a:lnTo>
                    <a:pt x="3" y="3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61" name="Freeform 115">
              <a:extLst>
                <a:ext uri="{FF2B5EF4-FFF2-40B4-BE49-F238E27FC236}">
                  <a16:creationId xmlns:a16="http://schemas.microsoft.com/office/drawing/2014/main" xmlns="" id="{07CF36FB-1B25-4515-8371-AA19361AA03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857902" y="3654200"/>
              <a:ext cx="3096" cy="4645"/>
            </a:xfrm>
            <a:custGeom>
              <a:avLst/>
              <a:gdLst>
                <a:gd name="T0" fmla="*/ 1 w 2"/>
                <a:gd name="T1" fmla="*/ 0 h 3"/>
                <a:gd name="T2" fmla="*/ 2 w 2"/>
                <a:gd name="T3" fmla="*/ 1 h 3"/>
                <a:gd name="T4" fmla="*/ 2 w 2"/>
                <a:gd name="T5" fmla="*/ 1 h 3"/>
                <a:gd name="T6" fmla="*/ 2 w 2"/>
                <a:gd name="T7" fmla="*/ 2 h 3"/>
                <a:gd name="T8" fmla="*/ 1 w 2"/>
                <a:gd name="T9" fmla="*/ 3 h 3"/>
                <a:gd name="T10" fmla="*/ 0 w 2"/>
                <a:gd name="T11" fmla="*/ 2 h 3"/>
                <a:gd name="T12" fmla="*/ 0 w 2"/>
                <a:gd name="T13" fmla="*/ 1 h 3"/>
                <a:gd name="T14" fmla="*/ 0 w 2"/>
                <a:gd name="T15" fmla="*/ 1 h 3"/>
                <a:gd name="T16" fmla="*/ 1 w 2"/>
                <a:gd name="T1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lnTo>
                    <a:pt x="2" y="1"/>
                  </a:lnTo>
                  <a:lnTo>
                    <a:pt x="2" y="1"/>
                  </a:lnTo>
                  <a:lnTo>
                    <a:pt x="2" y="2"/>
                  </a:lnTo>
                  <a:lnTo>
                    <a:pt x="1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62" name="Freeform 116">
              <a:extLst>
                <a:ext uri="{FF2B5EF4-FFF2-40B4-BE49-F238E27FC236}">
                  <a16:creationId xmlns:a16="http://schemas.microsoft.com/office/drawing/2014/main" xmlns="" id="{A0B070AD-5F38-4E6F-BE80-290143DA064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842420" y="3657297"/>
              <a:ext cx="6193" cy="4645"/>
            </a:xfrm>
            <a:custGeom>
              <a:avLst/>
              <a:gdLst>
                <a:gd name="T0" fmla="*/ 2 w 4"/>
                <a:gd name="T1" fmla="*/ 0 h 3"/>
                <a:gd name="T2" fmla="*/ 2 w 4"/>
                <a:gd name="T3" fmla="*/ 0 h 3"/>
                <a:gd name="T4" fmla="*/ 4 w 4"/>
                <a:gd name="T5" fmla="*/ 1 h 3"/>
                <a:gd name="T6" fmla="*/ 2 w 4"/>
                <a:gd name="T7" fmla="*/ 3 h 3"/>
                <a:gd name="T8" fmla="*/ 2 w 4"/>
                <a:gd name="T9" fmla="*/ 3 h 3"/>
                <a:gd name="T10" fmla="*/ 1 w 4"/>
                <a:gd name="T11" fmla="*/ 3 h 3"/>
                <a:gd name="T12" fmla="*/ 0 w 4"/>
                <a:gd name="T13" fmla="*/ 1 h 3"/>
                <a:gd name="T14" fmla="*/ 1 w 4"/>
                <a:gd name="T15" fmla="*/ 0 h 3"/>
                <a:gd name="T16" fmla="*/ 2 w 4"/>
                <a:gd name="T1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3">
                  <a:moveTo>
                    <a:pt x="2" y="0"/>
                  </a:moveTo>
                  <a:lnTo>
                    <a:pt x="2" y="0"/>
                  </a:lnTo>
                  <a:lnTo>
                    <a:pt x="4" y="1"/>
                  </a:lnTo>
                  <a:lnTo>
                    <a:pt x="2" y="3"/>
                  </a:lnTo>
                  <a:lnTo>
                    <a:pt x="2" y="3"/>
                  </a:lnTo>
                  <a:lnTo>
                    <a:pt x="1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63" name="Freeform 117">
              <a:extLst>
                <a:ext uri="{FF2B5EF4-FFF2-40B4-BE49-F238E27FC236}">
                  <a16:creationId xmlns:a16="http://schemas.microsoft.com/office/drawing/2014/main" xmlns="" id="{93FBAA38-5BD0-48A4-BC87-502FDF74237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890415" y="3694454"/>
              <a:ext cx="69671" cy="94443"/>
            </a:xfrm>
            <a:custGeom>
              <a:avLst/>
              <a:gdLst>
                <a:gd name="T0" fmla="*/ 40 w 45"/>
                <a:gd name="T1" fmla="*/ 0 h 61"/>
                <a:gd name="T2" fmla="*/ 43 w 45"/>
                <a:gd name="T3" fmla="*/ 0 h 61"/>
                <a:gd name="T4" fmla="*/ 44 w 45"/>
                <a:gd name="T5" fmla="*/ 1 h 61"/>
                <a:gd name="T6" fmla="*/ 45 w 45"/>
                <a:gd name="T7" fmla="*/ 4 h 61"/>
                <a:gd name="T8" fmla="*/ 45 w 45"/>
                <a:gd name="T9" fmla="*/ 57 h 61"/>
                <a:gd name="T10" fmla="*/ 44 w 45"/>
                <a:gd name="T11" fmla="*/ 60 h 61"/>
                <a:gd name="T12" fmla="*/ 43 w 45"/>
                <a:gd name="T13" fmla="*/ 61 h 61"/>
                <a:gd name="T14" fmla="*/ 40 w 45"/>
                <a:gd name="T15" fmla="*/ 61 h 61"/>
                <a:gd name="T16" fmla="*/ 5 w 45"/>
                <a:gd name="T17" fmla="*/ 52 h 61"/>
                <a:gd name="T18" fmla="*/ 2 w 45"/>
                <a:gd name="T19" fmla="*/ 51 h 61"/>
                <a:gd name="T20" fmla="*/ 0 w 45"/>
                <a:gd name="T21" fmla="*/ 48 h 61"/>
                <a:gd name="T22" fmla="*/ 0 w 45"/>
                <a:gd name="T23" fmla="*/ 46 h 61"/>
                <a:gd name="T24" fmla="*/ 0 w 45"/>
                <a:gd name="T25" fmla="*/ 11 h 61"/>
                <a:gd name="T26" fmla="*/ 0 w 45"/>
                <a:gd name="T27" fmla="*/ 9 h 61"/>
                <a:gd name="T28" fmla="*/ 2 w 45"/>
                <a:gd name="T29" fmla="*/ 6 h 61"/>
                <a:gd name="T30" fmla="*/ 4 w 45"/>
                <a:gd name="T31" fmla="*/ 4 h 61"/>
                <a:gd name="T32" fmla="*/ 6 w 45"/>
                <a:gd name="T33" fmla="*/ 2 h 61"/>
                <a:gd name="T34" fmla="*/ 9 w 45"/>
                <a:gd name="T35" fmla="*/ 1 h 61"/>
                <a:gd name="T36" fmla="*/ 10 w 45"/>
                <a:gd name="T37" fmla="*/ 1 h 61"/>
                <a:gd name="T38" fmla="*/ 11 w 45"/>
                <a:gd name="T39" fmla="*/ 0 h 61"/>
                <a:gd name="T40" fmla="*/ 40 w 45"/>
                <a:gd name="T41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5" h="61">
                  <a:moveTo>
                    <a:pt x="40" y="0"/>
                  </a:moveTo>
                  <a:lnTo>
                    <a:pt x="43" y="0"/>
                  </a:lnTo>
                  <a:lnTo>
                    <a:pt x="44" y="1"/>
                  </a:lnTo>
                  <a:lnTo>
                    <a:pt x="45" y="4"/>
                  </a:lnTo>
                  <a:lnTo>
                    <a:pt x="45" y="57"/>
                  </a:lnTo>
                  <a:lnTo>
                    <a:pt x="44" y="60"/>
                  </a:lnTo>
                  <a:lnTo>
                    <a:pt x="43" y="61"/>
                  </a:lnTo>
                  <a:lnTo>
                    <a:pt x="40" y="61"/>
                  </a:lnTo>
                  <a:lnTo>
                    <a:pt x="5" y="52"/>
                  </a:lnTo>
                  <a:lnTo>
                    <a:pt x="2" y="51"/>
                  </a:lnTo>
                  <a:lnTo>
                    <a:pt x="0" y="48"/>
                  </a:lnTo>
                  <a:lnTo>
                    <a:pt x="0" y="46"/>
                  </a:lnTo>
                  <a:lnTo>
                    <a:pt x="0" y="11"/>
                  </a:lnTo>
                  <a:lnTo>
                    <a:pt x="0" y="9"/>
                  </a:lnTo>
                  <a:lnTo>
                    <a:pt x="2" y="6"/>
                  </a:lnTo>
                  <a:lnTo>
                    <a:pt x="4" y="4"/>
                  </a:lnTo>
                  <a:lnTo>
                    <a:pt x="6" y="2"/>
                  </a:lnTo>
                  <a:lnTo>
                    <a:pt x="9" y="1"/>
                  </a:lnTo>
                  <a:lnTo>
                    <a:pt x="10" y="1"/>
                  </a:lnTo>
                  <a:lnTo>
                    <a:pt x="11" y="0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64" name="Freeform 118">
              <a:extLst>
                <a:ext uri="{FF2B5EF4-FFF2-40B4-BE49-F238E27FC236}">
                  <a16:creationId xmlns:a16="http://schemas.microsoft.com/office/drawing/2014/main" xmlns="" id="{15EAA4AF-6CF9-48EB-8B06-AFB73B8E58C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890414" y="3682068"/>
              <a:ext cx="55737" cy="94443"/>
            </a:xfrm>
            <a:custGeom>
              <a:avLst/>
              <a:gdLst>
                <a:gd name="T0" fmla="*/ 31 w 36"/>
                <a:gd name="T1" fmla="*/ 0 h 61"/>
                <a:gd name="T2" fmla="*/ 34 w 36"/>
                <a:gd name="T3" fmla="*/ 0 h 61"/>
                <a:gd name="T4" fmla="*/ 35 w 36"/>
                <a:gd name="T5" fmla="*/ 2 h 61"/>
                <a:gd name="T6" fmla="*/ 36 w 36"/>
                <a:gd name="T7" fmla="*/ 5 h 61"/>
                <a:gd name="T8" fmla="*/ 36 w 36"/>
                <a:gd name="T9" fmla="*/ 57 h 61"/>
                <a:gd name="T10" fmla="*/ 35 w 36"/>
                <a:gd name="T11" fmla="*/ 60 h 61"/>
                <a:gd name="T12" fmla="*/ 34 w 36"/>
                <a:gd name="T13" fmla="*/ 61 h 61"/>
                <a:gd name="T14" fmla="*/ 31 w 36"/>
                <a:gd name="T15" fmla="*/ 61 h 61"/>
                <a:gd name="T16" fmla="*/ 4 w 36"/>
                <a:gd name="T17" fmla="*/ 55 h 61"/>
                <a:gd name="T18" fmla="*/ 1 w 36"/>
                <a:gd name="T19" fmla="*/ 54 h 61"/>
                <a:gd name="T20" fmla="*/ 0 w 36"/>
                <a:gd name="T21" fmla="*/ 51 h 61"/>
                <a:gd name="T22" fmla="*/ 0 w 36"/>
                <a:gd name="T23" fmla="*/ 48 h 61"/>
                <a:gd name="T24" fmla="*/ 0 w 36"/>
                <a:gd name="T25" fmla="*/ 14 h 61"/>
                <a:gd name="T26" fmla="*/ 0 w 36"/>
                <a:gd name="T27" fmla="*/ 12 h 61"/>
                <a:gd name="T28" fmla="*/ 1 w 36"/>
                <a:gd name="T29" fmla="*/ 9 h 61"/>
                <a:gd name="T30" fmla="*/ 4 w 36"/>
                <a:gd name="T31" fmla="*/ 8 h 61"/>
                <a:gd name="T32" fmla="*/ 31 w 36"/>
                <a:gd name="T33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61">
                  <a:moveTo>
                    <a:pt x="31" y="0"/>
                  </a:moveTo>
                  <a:lnTo>
                    <a:pt x="34" y="0"/>
                  </a:lnTo>
                  <a:lnTo>
                    <a:pt x="35" y="2"/>
                  </a:lnTo>
                  <a:lnTo>
                    <a:pt x="36" y="5"/>
                  </a:lnTo>
                  <a:lnTo>
                    <a:pt x="36" y="57"/>
                  </a:lnTo>
                  <a:lnTo>
                    <a:pt x="35" y="60"/>
                  </a:lnTo>
                  <a:lnTo>
                    <a:pt x="34" y="61"/>
                  </a:lnTo>
                  <a:lnTo>
                    <a:pt x="31" y="61"/>
                  </a:lnTo>
                  <a:lnTo>
                    <a:pt x="4" y="55"/>
                  </a:lnTo>
                  <a:lnTo>
                    <a:pt x="1" y="54"/>
                  </a:lnTo>
                  <a:lnTo>
                    <a:pt x="0" y="51"/>
                  </a:lnTo>
                  <a:lnTo>
                    <a:pt x="0" y="48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1" y="9"/>
                  </a:lnTo>
                  <a:lnTo>
                    <a:pt x="4" y="8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65" name="Freeform 119">
              <a:extLst>
                <a:ext uri="{FF2B5EF4-FFF2-40B4-BE49-F238E27FC236}">
                  <a16:creationId xmlns:a16="http://schemas.microsoft.com/office/drawing/2014/main" xmlns="" id="{16ADD940-C055-4FE1-A23A-09AA6A41FEC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932216" y="3702196"/>
              <a:ext cx="7742" cy="18579"/>
            </a:xfrm>
            <a:custGeom>
              <a:avLst/>
              <a:gdLst>
                <a:gd name="T0" fmla="*/ 2 w 5"/>
                <a:gd name="T1" fmla="*/ 0 h 12"/>
                <a:gd name="T2" fmla="*/ 4 w 5"/>
                <a:gd name="T3" fmla="*/ 0 h 12"/>
                <a:gd name="T4" fmla="*/ 5 w 5"/>
                <a:gd name="T5" fmla="*/ 1 h 12"/>
                <a:gd name="T6" fmla="*/ 5 w 5"/>
                <a:gd name="T7" fmla="*/ 9 h 12"/>
                <a:gd name="T8" fmla="*/ 4 w 5"/>
                <a:gd name="T9" fmla="*/ 12 h 12"/>
                <a:gd name="T10" fmla="*/ 2 w 5"/>
                <a:gd name="T11" fmla="*/ 12 h 12"/>
                <a:gd name="T12" fmla="*/ 1 w 5"/>
                <a:gd name="T13" fmla="*/ 12 h 12"/>
                <a:gd name="T14" fmla="*/ 0 w 5"/>
                <a:gd name="T15" fmla="*/ 9 h 12"/>
                <a:gd name="T16" fmla="*/ 0 w 5"/>
                <a:gd name="T17" fmla="*/ 1 h 12"/>
                <a:gd name="T18" fmla="*/ 1 w 5"/>
                <a:gd name="T19" fmla="*/ 0 h 12"/>
                <a:gd name="T20" fmla="*/ 2 w 5"/>
                <a:gd name="T2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12">
                  <a:moveTo>
                    <a:pt x="2" y="0"/>
                  </a:moveTo>
                  <a:lnTo>
                    <a:pt x="4" y="0"/>
                  </a:lnTo>
                  <a:lnTo>
                    <a:pt x="5" y="1"/>
                  </a:lnTo>
                  <a:lnTo>
                    <a:pt x="5" y="9"/>
                  </a:lnTo>
                  <a:lnTo>
                    <a:pt x="4" y="12"/>
                  </a:lnTo>
                  <a:lnTo>
                    <a:pt x="2" y="12"/>
                  </a:lnTo>
                  <a:lnTo>
                    <a:pt x="1" y="12"/>
                  </a:lnTo>
                  <a:lnTo>
                    <a:pt x="0" y="9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53F8F1"/>
            </a:solidFill>
            <a:ln w="0">
              <a:solidFill>
                <a:srgbClr val="53F8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66" name="Freeform 120">
              <a:extLst>
                <a:ext uri="{FF2B5EF4-FFF2-40B4-BE49-F238E27FC236}">
                  <a16:creationId xmlns:a16="http://schemas.microsoft.com/office/drawing/2014/main" xmlns="" id="{FC535660-5743-4DBB-8364-B624D0AF9E7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932216" y="3723871"/>
              <a:ext cx="7742" cy="10838"/>
            </a:xfrm>
            <a:custGeom>
              <a:avLst/>
              <a:gdLst>
                <a:gd name="T0" fmla="*/ 2 w 5"/>
                <a:gd name="T1" fmla="*/ 0 h 7"/>
                <a:gd name="T2" fmla="*/ 4 w 5"/>
                <a:gd name="T3" fmla="*/ 0 h 7"/>
                <a:gd name="T4" fmla="*/ 5 w 5"/>
                <a:gd name="T5" fmla="*/ 3 h 7"/>
                <a:gd name="T6" fmla="*/ 5 w 5"/>
                <a:gd name="T7" fmla="*/ 4 h 7"/>
                <a:gd name="T8" fmla="*/ 4 w 5"/>
                <a:gd name="T9" fmla="*/ 6 h 7"/>
                <a:gd name="T10" fmla="*/ 2 w 5"/>
                <a:gd name="T11" fmla="*/ 7 h 7"/>
                <a:gd name="T12" fmla="*/ 1 w 5"/>
                <a:gd name="T13" fmla="*/ 6 h 7"/>
                <a:gd name="T14" fmla="*/ 0 w 5"/>
                <a:gd name="T15" fmla="*/ 4 h 7"/>
                <a:gd name="T16" fmla="*/ 0 w 5"/>
                <a:gd name="T17" fmla="*/ 3 h 7"/>
                <a:gd name="T18" fmla="*/ 1 w 5"/>
                <a:gd name="T19" fmla="*/ 0 h 7"/>
                <a:gd name="T20" fmla="*/ 2 w 5"/>
                <a:gd name="T2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7">
                  <a:moveTo>
                    <a:pt x="2" y="0"/>
                  </a:moveTo>
                  <a:lnTo>
                    <a:pt x="4" y="0"/>
                  </a:lnTo>
                  <a:lnTo>
                    <a:pt x="5" y="3"/>
                  </a:lnTo>
                  <a:lnTo>
                    <a:pt x="5" y="4"/>
                  </a:lnTo>
                  <a:lnTo>
                    <a:pt x="4" y="6"/>
                  </a:lnTo>
                  <a:lnTo>
                    <a:pt x="2" y="7"/>
                  </a:lnTo>
                  <a:lnTo>
                    <a:pt x="1" y="6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53F8F1"/>
            </a:solidFill>
            <a:ln w="0">
              <a:solidFill>
                <a:srgbClr val="53F8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67" name="Freeform 121">
              <a:extLst>
                <a:ext uri="{FF2B5EF4-FFF2-40B4-BE49-F238E27FC236}">
                  <a16:creationId xmlns:a16="http://schemas.microsoft.com/office/drawing/2014/main" xmlns="" id="{FB5D3FD7-9B94-4298-871B-85B7F96A62B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952344" y="3703744"/>
              <a:ext cx="97539" cy="63478"/>
            </a:xfrm>
            <a:custGeom>
              <a:avLst/>
              <a:gdLst>
                <a:gd name="T0" fmla="*/ 5 w 63"/>
                <a:gd name="T1" fmla="*/ 0 h 41"/>
                <a:gd name="T2" fmla="*/ 58 w 63"/>
                <a:gd name="T3" fmla="*/ 0 h 41"/>
                <a:gd name="T4" fmla="*/ 60 w 63"/>
                <a:gd name="T5" fmla="*/ 2 h 41"/>
                <a:gd name="T6" fmla="*/ 62 w 63"/>
                <a:gd name="T7" fmla="*/ 3 h 41"/>
                <a:gd name="T8" fmla="*/ 63 w 63"/>
                <a:gd name="T9" fmla="*/ 5 h 41"/>
                <a:gd name="T10" fmla="*/ 63 w 63"/>
                <a:gd name="T11" fmla="*/ 36 h 41"/>
                <a:gd name="T12" fmla="*/ 62 w 63"/>
                <a:gd name="T13" fmla="*/ 38 h 41"/>
                <a:gd name="T14" fmla="*/ 60 w 63"/>
                <a:gd name="T15" fmla="*/ 41 h 41"/>
                <a:gd name="T16" fmla="*/ 58 w 63"/>
                <a:gd name="T17" fmla="*/ 41 h 41"/>
                <a:gd name="T18" fmla="*/ 5 w 63"/>
                <a:gd name="T19" fmla="*/ 41 h 41"/>
                <a:gd name="T20" fmla="*/ 3 w 63"/>
                <a:gd name="T21" fmla="*/ 41 h 41"/>
                <a:gd name="T22" fmla="*/ 1 w 63"/>
                <a:gd name="T23" fmla="*/ 38 h 41"/>
                <a:gd name="T24" fmla="*/ 0 w 63"/>
                <a:gd name="T25" fmla="*/ 36 h 41"/>
                <a:gd name="T26" fmla="*/ 0 w 63"/>
                <a:gd name="T27" fmla="*/ 5 h 41"/>
                <a:gd name="T28" fmla="*/ 1 w 63"/>
                <a:gd name="T29" fmla="*/ 3 h 41"/>
                <a:gd name="T30" fmla="*/ 3 w 63"/>
                <a:gd name="T31" fmla="*/ 2 h 41"/>
                <a:gd name="T32" fmla="*/ 5 w 63"/>
                <a:gd name="T3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41">
                  <a:moveTo>
                    <a:pt x="5" y="0"/>
                  </a:moveTo>
                  <a:lnTo>
                    <a:pt x="58" y="0"/>
                  </a:lnTo>
                  <a:lnTo>
                    <a:pt x="60" y="2"/>
                  </a:lnTo>
                  <a:lnTo>
                    <a:pt x="62" y="3"/>
                  </a:lnTo>
                  <a:lnTo>
                    <a:pt x="63" y="5"/>
                  </a:lnTo>
                  <a:lnTo>
                    <a:pt x="63" y="36"/>
                  </a:lnTo>
                  <a:lnTo>
                    <a:pt x="62" y="38"/>
                  </a:lnTo>
                  <a:lnTo>
                    <a:pt x="60" y="41"/>
                  </a:lnTo>
                  <a:lnTo>
                    <a:pt x="58" y="41"/>
                  </a:lnTo>
                  <a:lnTo>
                    <a:pt x="5" y="41"/>
                  </a:lnTo>
                  <a:lnTo>
                    <a:pt x="3" y="41"/>
                  </a:lnTo>
                  <a:lnTo>
                    <a:pt x="1" y="38"/>
                  </a:lnTo>
                  <a:lnTo>
                    <a:pt x="0" y="36"/>
                  </a:lnTo>
                  <a:lnTo>
                    <a:pt x="0" y="5"/>
                  </a:lnTo>
                  <a:lnTo>
                    <a:pt x="1" y="3"/>
                  </a:lnTo>
                  <a:lnTo>
                    <a:pt x="3" y="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68" name="Freeform 372">
              <a:extLst>
                <a:ext uri="{FF2B5EF4-FFF2-40B4-BE49-F238E27FC236}">
                  <a16:creationId xmlns:a16="http://schemas.microsoft.com/office/drawing/2014/main" xmlns="" id="{938F1B60-4BB6-45D8-BD08-DEC918C4E92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484777" y="3716130"/>
              <a:ext cx="34061" cy="34061"/>
            </a:xfrm>
            <a:custGeom>
              <a:avLst/>
              <a:gdLst>
                <a:gd name="T0" fmla="*/ 10 w 22"/>
                <a:gd name="T1" fmla="*/ 0 h 22"/>
                <a:gd name="T2" fmla="*/ 16 w 22"/>
                <a:gd name="T3" fmla="*/ 1 h 22"/>
                <a:gd name="T4" fmla="*/ 18 w 22"/>
                <a:gd name="T5" fmla="*/ 3 h 22"/>
                <a:gd name="T6" fmla="*/ 21 w 22"/>
                <a:gd name="T7" fmla="*/ 7 h 22"/>
                <a:gd name="T8" fmla="*/ 22 w 22"/>
                <a:gd name="T9" fmla="*/ 11 h 22"/>
                <a:gd name="T10" fmla="*/ 21 w 22"/>
                <a:gd name="T11" fmla="*/ 16 h 22"/>
                <a:gd name="T12" fmla="*/ 18 w 22"/>
                <a:gd name="T13" fmla="*/ 18 h 22"/>
                <a:gd name="T14" fmla="*/ 16 w 22"/>
                <a:gd name="T15" fmla="*/ 21 h 22"/>
                <a:gd name="T16" fmla="*/ 10 w 22"/>
                <a:gd name="T17" fmla="*/ 22 h 22"/>
                <a:gd name="T18" fmla="*/ 7 w 22"/>
                <a:gd name="T19" fmla="*/ 21 h 22"/>
                <a:gd name="T20" fmla="*/ 3 w 22"/>
                <a:gd name="T21" fmla="*/ 18 h 22"/>
                <a:gd name="T22" fmla="*/ 0 w 22"/>
                <a:gd name="T23" fmla="*/ 16 h 22"/>
                <a:gd name="T24" fmla="*/ 0 w 22"/>
                <a:gd name="T25" fmla="*/ 11 h 22"/>
                <a:gd name="T26" fmla="*/ 0 w 22"/>
                <a:gd name="T27" fmla="*/ 7 h 22"/>
                <a:gd name="T28" fmla="*/ 3 w 22"/>
                <a:gd name="T29" fmla="*/ 3 h 22"/>
                <a:gd name="T30" fmla="*/ 7 w 22"/>
                <a:gd name="T31" fmla="*/ 1 h 22"/>
                <a:gd name="T32" fmla="*/ 10 w 22"/>
                <a:gd name="T3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22">
                  <a:moveTo>
                    <a:pt x="10" y="0"/>
                  </a:moveTo>
                  <a:lnTo>
                    <a:pt x="16" y="1"/>
                  </a:lnTo>
                  <a:lnTo>
                    <a:pt x="18" y="3"/>
                  </a:lnTo>
                  <a:lnTo>
                    <a:pt x="21" y="7"/>
                  </a:lnTo>
                  <a:lnTo>
                    <a:pt x="22" y="11"/>
                  </a:lnTo>
                  <a:lnTo>
                    <a:pt x="21" y="16"/>
                  </a:lnTo>
                  <a:lnTo>
                    <a:pt x="18" y="18"/>
                  </a:lnTo>
                  <a:lnTo>
                    <a:pt x="16" y="21"/>
                  </a:lnTo>
                  <a:lnTo>
                    <a:pt x="10" y="22"/>
                  </a:lnTo>
                  <a:lnTo>
                    <a:pt x="7" y="21"/>
                  </a:lnTo>
                  <a:lnTo>
                    <a:pt x="3" y="18"/>
                  </a:lnTo>
                  <a:lnTo>
                    <a:pt x="0" y="16"/>
                  </a:lnTo>
                  <a:lnTo>
                    <a:pt x="0" y="11"/>
                  </a:lnTo>
                  <a:lnTo>
                    <a:pt x="0" y="7"/>
                  </a:lnTo>
                  <a:lnTo>
                    <a:pt x="3" y="3"/>
                  </a:lnTo>
                  <a:lnTo>
                    <a:pt x="7" y="1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69" name="직사각형 168">
            <a:extLst>
              <a:ext uri="{FF2B5EF4-FFF2-40B4-BE49-F238E27FC236}">
                <a16:creationId xmlns:a16="http://schemas.microsoft.com/office/drawing/2014/main" xmlns="" id="{FB98EF3C-1EE4-4DAB-97AE-FE0EA05DBCDE}"/>
              </a:ext>
            </a:extLst>
          </p:cNvPr>
          <p:cNvSpPr/>
          <p:nvPr/>
        </p:nvSpPr>
        <p:spPr>
          <a:xfrm>
            <a:off x="1918417" y="2144577"/>
            <a:ext cx="14921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Video </a:t>
            </a: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time stamp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0" name="아래쪽 화살표 38">
            <a:extLst>
              <a:ext uri="{FF2B5EF4-FFF2-40B4-BE49-F238E27FC236}">
                <a16:creationId xmlns:a16="http://schemas.microsoft.com/office/drawing/2014/main" xmlns="" id="{4227FA0F-5BE6-4804-B0F6-9225C358BFB7}"/>
              </a:ext>
            </a:extLst>
          </p:cNvPr>
          <p:cNvSpPr/>
          <p:nvPr/>
        </p:nvSpPr>
        <p:spPr>
          <a:xfrm rot="16200000">
            <a:off x="2676697" y="1122257"/>
            <a:ext cx="256230" cy="2002364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bg1"/>
              </a:solidFill>
            </a:endParaRPr>
          </a:p>
        </p:txBody>
      </p:sp>
      <p:grpSp>
        <p:nvGrpSpPr>
          <p:cNvPr id="171" name="그룹 170">
            <a:extLst>
              <a:ext uri="{FF2B5EF4-FFF2-40B4-BE49-F238E27FC236}">
                <a16:creationId xmlns:a16="http://schemas.microsoft.com/office/drawing/2014/main" xmlns="" id="{14809A8D-B04B-4A57-A683-ADEBD23FA332}"/>
              </a:ext>
            </a:extLst>
          </p:cNvPr>
          <p:cNvGrpSpPr/>
          <p:nvPr/>
        </p:nvGrpSpPr>
        <p:grpSpPr>
          <a:xfrm>
            <a:off x="853719" y="3689025"/>
            <a:ext cx="2903942" cy="581579"/>
            <a:chOff x="1007404" y="3685828"/>
            <a:chExt cx="2968090" cy="581579"/>
          </a:xfrm>
          <a:solidFill>
            <a:schemeClr val="bg1"/>
          </a:solidFill>
        </p:grpSpPr>
        <p:sp>
          <p:nvSpPr>
            <p:cNvPr id="172" name="아래쪽 화살표 38">
              <a:extLst>
                <a:ext uri="{FF2B5EF4-FFF2-40B4-BE49-F238E27FC236}">
                  <a16:creationId xmlns:a16="http://schemas.microsoft.com/office/drawing/2014/main" xmlns="" id="{BC167AC4-06AC-47E0-9898-8A65B9F4DE45}"/>
                </a:ext>
              </a:extLst>
            </p:cNvPr>
            <p:cNvSpPr/>
            <p:nvPr/>
          </p:nvSpPr>
          <p:spPr>
            <a:xfrm rot="10800000">
              <a:off x="1007404" y="3685828"/>
              <a:ext cx="351135" cy="581579"/>
            </a:xfrm>
            <a:prstGeom prst="downArrow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schemeClr val="bg1"/>
                </a:solidFill>
              </a:endParaRPr>
            </a:p>
          </p:txBody>
        </p:sp>
        <p:sp>
          <p:nvSpPr>
            <p:cNvPr id="173" name="직사각형 172">
              <a:extLst>
                <a:ext uri="{FF2B5EF4-FFF2-40B4-BE49-F238E27FC236}">
                  <a16:creationId xmlns:a16="http://schemas.microsoft.com/office/drawing/2014/main" xmlns="" id="{700B6FDD-5463-4016-A170-964E7E7E272D}"/>
                </a:ext>
              </a:extLst>
            </p:cNvPr>
            <p:cNvSpPr/>
            <p:nvPr/>
          </p:nvSpPr>
          <p:spPr>
            <a:xfrm>
              <a:off x="1097574" y="4138997"/>
              <a:ext cx="2877920" cy="1142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74" name="직사각형 173">
            <a:extLst>
              <a:ext uri="{FF2B5EF4-FFF2-40B4-BE49-F238E27FC236}">
                <a16:creationId xmlns:a16="http://schemas.microsoft.com/office/drawing/2014/main" xmlns="" id="{43C5F6EE-544E-498A-A9DE-D6EE31103C45}"/>
              </a:ext>
            </a:extLst>
          </p:cNvPr>
          <p:cNvSpPr/>
          <p:nvPr/>
        </p:nvSpPr>
        <p:spPr>
          <a:xfrm>
            <a:off x="1438615" y="4310687"/>
            <a:ext cx="1766966" cy="374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Video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xmlns="" id="{3AEE695C-A4DC-4608-ACD8-1C756F55B47E}"/>
              </a:ext>
            </a:extLst>
          </p:cNvPr>
          <p:cNvSpPr/>
          <p:nvPr/>
        </p:nvSpPr>
        <p:spPr>
          <a:xfrm>
            <a:off x="1988853" y="1395148"/>
            <a:ext cx="14852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Sensor </a:t>
            </a: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information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6" name="직사각형 175">
            <a:extLst>
              <a:ext uri="{FF2B5EF4-FFF2-40B4-BE49-F238E27FC236}">
                <a16:creationId xmlns:a16="http://schemas.microsoft.com/office/drawing/2014/main" xmlns="" id="{D68F787C-57A5-412C-85EF-C99CEDF55EEE}"/>
              </a:ext>
            </a:extLst>
          </p:cNvPr>
          <p:cNvSpPr/>
          <p:nvPr/>
        </p:nvSpPr>
        <p:spPr>
          <a:xfrm>
            <a:off x="3831630" y="1054948"/>
            <a:ext cx="2567911" cy="364003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77" name="직사각형 176">
            <a:extLst>
              <a:ext uri="{FF2B5EF4-FFF2-40B4-BE49-F238E27FC236}">
                <a16:creationId xmlns:a16="http://schemas.microsoft.com/office/drawing/2014/main" xmlns="" id="{922CC4A0-E794-4358-999A-26098D50D965}"/>
              </a:ext>
            </a:extLst>
          </p:cNvPr>
          <p:cNvSpPr/>
          <p:nvPr/>
        </p:nvSpPr>
        <p:spPr>
          <a:xfrm>
            <a:off x="3972238" y="1454096"/>
            <a:ext cx="2306016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Sensor information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8" name="직사각형 177">
            <a:extLst>
              <a:ext uri="{FF2B5EF4-FFF2-40B4-BE49-F238E27FC236}">
                <a16:creationId xmlns:a16="http://schemas.microsoft.com/office/drawing/2014/main" xmlns="" id="{BA8A60D6-06DA-420B-B4D2-9E39B012D9F3}"/>
              </a:ext>
            </a:extLst>
          </p:cNvPr>
          <p:cNvSpPr/>
          <p:nvPr/>
        </p:nvSpPr>
        <p:spPr>
          <a:xfrm>
            <a:off x="4369736" y="2443411"/>
            <a:ext cx="1483099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Time stamp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9" name="모서리가 둥근 직사각형 134">
            <a:extLst>
              <a:ext uri="{FF2B5EF4-FFF2-40B4-BE49-F238E27FC236}">
                <a16:creationId xmlns:a16="http://schemas.microsoft.com/office/drawing/2014/main" xmlns="" id="{8B2E0C69-1DE5-421B-9006-0F820AA68561}"/>
              </a:ext>
            </a:extLst>
          </p:cNvPr>
          <p:cNvSpPr/>
          <p:nvPr/>
        </p:nvSpPr>
        <p:spPr>
          <a:xfrm>
            <a:off x="3972447" y="2208560"/>
            <a:ext cx="2306016" cy="1360702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80" name="아래쪽 화살표 38">
            <a:extLst>
              <a:ext uri="{FF2B5EF4-FFF2-40B4-BE49-F238E27FC236}">
                <a16:creationId xmlns:a16="http://schemas.microsoft.com/office/drawing/2014/main" xmlns="" id="{05E9F799-47EF-4909-8183-83750699225E}"/>
              </a:ext>
            </a:extLst>
          </p:cNvPr>
          <p:cNvSpPr/>
          <p:nvPr/>
        </p:nvSpPr>
        <p:spPr>
          <a:xfrm>
            <a:off x="4931138" y="2803658"/>
            <a:ext cx="360289" cy="227353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bg1"/>
              </a:solidFill>
            </a:endParaRPr>
          </a:p>
        </p:txBody>
      </p:sp>
      <p:sp>
        <p:nvSpPr>
          <p:cNvPr id="181" name="직사각형 180">
            <a:extLst>
              <a:ext uri="{FF2B5EF4-FFF2-40B4-BE49-F238E27FC236}">
                <a16:creationId xmlns:a16="http://schemas.microsoft.com/office/drawing/2014/main" xmlns="" id="{70EF5052-25A1-430C-82C5-FF13E1FEC212}"/>
              </a:ext>
            </a:extLst>
          </p:cNvPr>
          <p:cNvSpPr/>
          <p:nvPr/>
        </p:nvSpPr>
        <p:spPr>
          <a:xfrm>
            <a:off x="4799340" y="3034735"/>
            <a:ext cx="623890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GPS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82" name="모서리가 둥근 직사각형 137">
            <a:extLst>
              <a:ext uri="{FF2B5EF4-FFF2-40B4-BE49-F238E27FC236}">
                <a16:creationId xmlns:a16="http://schemas.microsoft.com/office/drawing/2014/main" xmlns="" id="{67CE3CE4-961A-4527-B2EE-FEF4F4998E31}"/>
              </a:ext>
            </a:extLst>
          </p:cNvPr>
          <p:cNvSpPr/>
          <p:nvPr/>
        </p:nvSpPr>
        <p:spPr>
          <a:xfrm>
            <a:off x="3986868" y="1248042"/>
            <a:ext cx="2306016" cy="771344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83" name="오른쪽 대괄호 182">
            <a:extLst>
              <a:ext uri="{FF2B5EF4-FFF2-40B4-BE49-F238E27FC236}">
                <a16:creationId xmlns:a16="http://schemas.microsoft.com/office/drawing/2014/main" xmlns="" id="{4F10100E-EB2E-4523-9379-6AB737A8D9E3}"/>
              </a:ext>
            </a:extLst>
          </p:cNvPr>
          <p:cNvSpPr/>
          <p:nvPr/>
        </p:nvSpPr>
        <p:spPr>
          <a:xfrm>
            <a:off x="6328689" y="1636215"/>
            <a:ext cx="252666" cy="1538498"/>
          </a:xfrm>
          <a:prstGeom prst="rightBracket">
            <a:avLst/>
          </a:prstGeom>
          <a:noFill/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84" name="직사각형 183">
            <a:extLst>
              <a:ext uri="{FF2B5EF4-FFF2-40B4-BE49-F238E27FC236}">
                <a16:creationId xmlns:a16="http://schemas.microsoft.com/office/drawing/2014/main" xmlns="" id="{B20957EB-FC35-4062-B599-77AAC984B504}"/>
              </a:ext>
            </a:extLst>
          </p:cNvPr>
          <p:cNvSpPr/>
          <p:nvPr/>
        </p:nvSpPr>
        <p:spPr>
          <a:xfrm>
            <a:off x="4530110" y="3932473"/>
            <a:ext cx="1218603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Video DB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85" name="모서리가 둥근 직사각형 141">
            <a:extLst>
              <a:ext uri="{FF2B5EF4-FFF2-40B4-BE49-F238E27FC236}">
                <a16:creationId xmlns:a16="http://schemas.microsoft.com/office/drawing/2014/main" xmlns="" id="{346535CA-866D-4BA7-9643-F86FF6040E2C}"/>
              </a:ext>
            </a:extLst>
          </p:cNvPr>
          <p:cNvSpPr/>
          <p:nvPr/>
        </p:nvSpPr>
        <p:spPr>
          <a:xfrm>
            <a:off x="4001032" y="3726419"/>
            <a:ext cx="2306016" cy="771344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86" name="직사각형 185">
            <a:extLst>
              <a:ext uri="{FF2B5EF4-FFF2-40B4-BE49-F238E27FC236}">
                <a16:creationId xmlns:a16="http://schemas.microsoft.com/office/drawing/2014/main" xmlns="" id="{20D0104F-59FA-4225-AA6E-22E1BB151062}"/>
              </a:ext>
            </a:extLst>
          </p:cNvPr>
          <p:cNvSpPr/>
          <p:nvPr/>
        </p:nvSpPr>
        <p:spPr>
          <a:xfrm>
            <a:off x="7229640" y="5612730"/>
            <a:ext cx="43948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User can check the moving route and information in web and application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pic>
        <p:nvPicPr>
          <p:cNvPr id="187" name="그림 186">
            <a:extLst>
              <a:ext uri="{FF2B5EF4-FFF2-40B4-BE49-F238E27FC236}">
                <a16:creationId xmlns:a16="http://schemas.microsoft.com/office/drawing/2014/main" xmlns="" id="{D4B9D7EB-72D2-43EB-974F-C58018DF34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619" y="2973336"/>
            <a:ext cx="4996876" cy="2459803"/>
          </a:xfrm>
          <a:prstGeom prst="rect">
            <a:avLst/>
          </a:prstGeom>
        </p:spPr>
      </p:pic>
      <p:sp>
        <p:nvSpPr>
          <p:cNvPr id="188" name="직사각형 187">
            <a:extLst>
              <a:ext uri="{FF2B5EF4-FFF2-40B4-BE49-F238E27FC236}">
                <a16:creationId xmlns:a16="http://schemas.microsoft.com/office/drawing/2014/main" xmlns="" id="{6E3A73EA-B5D9-46F6-8110-812A34AE59DE}"/>
              </a:ext>
            </a:extLst>
          </p:cNvPr>
          <p:cNvSpPr/>
          <p:nvPr/>
        </p:nvSpPr>
        <p:spPr>
          <a:xfrm>
            <a:off x="6953745" y="1870415"/>
            <a:ext cx="502176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dirty="0">
                <a:solidFill>
                  <a:schemeClr val="bg1"/>
                </a:solidFill>
              </a:rPr>
              <a:t>Record moving route  using step information calculated by sensor information and GPS information matched with time stamp.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89" name="직사각형 188">
            <a:extLst>
              <a:ext uri="{FF2B5EF4-FFF2-40B4-BE49-F238E27FC236}">
                <a16:creationId xmlns:a16="http://schemas.microsoft.com/office/drawing/2014/main" xmlns="" id="{40CCB0FD-0551-428A-BDC2-A69BC2D88FAF}"/>
              </a:ext>
            </a:extLst>
          </p:cNvPr>
          <p:cNvSpPr/>
          <p:nvPr/>
        </p:nvSpPr>
        <p:spPr>
          <a:xfrm>
            <a:off x="856529" y="5192239"/>
            <a:ext cx="50217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400" b="1" dirty="0">
                <a:solidFill>
                  <a:schemeClr val="bg1"/>
                </a:solidFill>
              </a:rPr>
              <a:t>Server </a:t>
            </a:r>
            <a:r>
              <a:rPr lang="en-US" altLang="ko-KR" sz="2400" b="1" dirty="0">
                <a:solidFill>
                  <a:schemeClr val="bg1"/>
                </a:solidFill>
                <a:sym typeface="Wingdings" panose="05000000000000000000" pitchFamily="2" charset="2"/>
              </a:rPr>
              <a:t>– AWS</a:t>
            </a:r>
          </a:p>
          <a:p>
            <a:pPr algn="just"/>
            <a:r>
              <a:rPr lang="en-US" altLang="ko-KR" sz="2400" b="1" dirty="0">
                <a:solidFill>
                  <a:schemeClr val="bg1"/>
                </a:solidFill>
              </a:rPr>
              <a:t>Database – firebase</a:t>
            </a:r>
          </a:p>
        </p:txBody>
      </p:sp>
      <p:sp>
        <p:nvSpPr>
          <p:cNvPr id="190" name="오른쪽 화살표 1">
            <a:extLst>
              <a:ext uri="{FF2B5EF4-FFF2-40B4-BE49-F238E27FC236}">
                <a16:creationId xmlns:a16="http://schemas.microsoft.com/office/drawing/2014/main" xmlns="" id="{A5F32C74-EF3C-4F83-930C-023DDE1E5B1A}"/>
              </a:ext>
            </a:extLst>
          </p:cNvPr>
          <p:cNvSpPr/>
          <p:nvPr/>
        </p:nvSpPr>
        <p:spPr>
          <a:xfrm>
            <a:off x="6602133" y="1953260"/>
            <a:ext cx="271587" cy="772540"/>
          </a:xfrm>
          <a:prstGeom prst="rightArrow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16155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  <a:lumOff val="25000"/>
            </a:schemeClr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그룹 40">
            <a:extLst>
              <a:ext uri="{FF2B5EF4-FFF2-40B4-BE49-F238E27FC236}">
                <a16:creationId xmlns:a16="http://schemas.microsoft.com/office/drawing/2014/main" xmlns="" id="{772F634C-B5AE-4247-88D9-5618DA8A0AA5}"/>
              </a:ext>
            </a:extLst>
          </p:cNvPr>
          <p:cNvGrpSpPr/>
          <p:nvPr/>
        </p:nvGrpSpPr>
        <p:grpSpPr>
          <a:xfrm>
            <a:off x="129556" y="661075"/>
            <a:ext cx="11910350" cy="6135966"/>
            <a:chOff x="325120" y="690869"/>
            <a:chExt cx="11369040" cy="5797583"/>
          </a:xfrm>
        </p:grpSpPr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xmlns="" id="{54EC1B96-C9CC-4FF1-AB44-156D3D423C87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50" name="사각형: 둥근 모서리 49">
                <a:extLst>
                  <a:ext uri="{FF2B5EF4-FFF2-40B4-BE49-F238E27FC236}">
                    <a16:creationId xmlns:a16="http://schemas.microsoft.com/office/drawing/2014/main" xmlns="" id="{DC0B5F70-7AFB-4F17-89F9-2AEA7CC3E130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1" name="사각형: 둥근 모서리 50">
                <a:extLst>
                  <a:ext uri="{FF2B5EF4-FFF2-40B4-BE49-F238E27FC236}">
                    <a16:creationId xmlns:a16="http://schemas.microsoft.com/office/drawing/2014/main" xmlns="" id="{9274ADAF-E0CC-4DFE-BA34-D183CD8CC978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xmlns="" id="{8239BED7-3165-44C4-9EF5-B1AF1CFD6B81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48" name="사각형: 둥근 모서리 47">
                <a:extLst>
                  <a:ext uri="{FF2B5EF4-FFF2-40B4-BE49-F238E27FC236}">
                    <a16:creationId xmlns:a16="http://schemas.microsoft.com/office/drawing/2014/main" xmlns="" id="{7EDF9D6C-AF62-4A33-B96C-E209BE56D45B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9" name="사각형: 둥근 모서리 48">
                <a:extLst>
                  <a:ext uri="{FF2B5EF4-FFF2-40B4-BE49-F238E27FC236}">
                    <a16:creationId xmlns:a16="http://schemas.microsoft.com/office/drawing/2014/main" xmlns="" id="{E2D64514-62DD-4F80-9333-0016ABE33F8A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xmlns="" id="{7DFB3CA1-B476-48DA-86AF-970806E13A60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xmlns="" id="{363D99E9-EB69-461B-A52B-716DA9495EB3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xmlns="" id="{A4FD04EB-EE9E-4845-91F2-27BEF457D8C6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xmlns="" id="{D9AF4E4D-4579-489F-9241-EEB51D0C48FD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5D1A9A13-68B1-481C-A90B-AB3F2DF09B63}"/>
              </a:ext>
            </a:extLst>
          </p:cNvPr>
          <p:cNvSpPr txBox="1"/>
          <p:nvPr/>
        </p:nvSpPr>
        <p:spPr>
          <a:xfrm>
            <a:off x="-1" y="-36078"/>
            <a:ext cx="64080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Implementation</a:t>
            </a:r>
            <a:endParaRPr lang="ko-KR" altLang="en-US" sz="4800" dirty="0">
              <a:solidFill>
                <a:srgbClr val="5FE8D6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902470" y="2143573"/>
            <a:ext cx="3475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Android device (Galaxy Note 8)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- Version : 8.0(Oreo)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064" y="1653791"/>
            <a:ext cx="1152798" cy="137183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958888" y="3996979"/>
            <a:ext cx="17123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360 Camera</a:t>
            </a:r>
          </a:p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chemeClr val="bg1"/>
                </a:solidFill>
              </a:rPr>
              <a:t>Gear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360</a:t>
            </a:r>
          </a:p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chemeClr val="bg1"/>
                </a:solidFill>
              </a:rPr>
              <a:t>Ricoh Theta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5" name="그림 34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479" y="5124881"/>
            <a:ext cx="1534116" cy="1176411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2958888" y="5523085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HMD (Gear VR)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239082" y="1099788"/>
            <a:ext cx="5046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FFFF00"/>
                </a:solidFill>
              </a:rPr>
              <a:t>[Devices]</a:t>
            </a:r>
            <a:endParaRPr lang="ko-KR" altLang="en-US" sz="2800" b="1" dirty="0">
              <a:solidFill>
                <a:srgbClr val="FFFF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021171" y="1128458"/>
            <a:ext cx="2344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FFFF00"/>
                </a:solidFill>
              </a:rPr>
              <a:t>[Tools]</a:t>
            </a:r>
            <a:endParaRPr lang="ko-KR" altLang="en-US" sz="2800" b="1" dirty="0">
              <a:solidFill>
                <a:srgbClr val="FFFF00"/>
              </a:solidFill>
            </a:endParaRPr>
          </a:p>
        </p:txBody>
      </p:sp>
      <p:pic>
        <p:nvPicPr>
          <p:cNvPr id="54" name="그림 53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49" b="89972" l="8690" r="90000">
                        <a14:foregroundMark x1="47143" y1="30919" x2="45000" y2="43454"/>
                        <a14:foregroundMark x1="52024" y1="36769" x2="52143" y2="41504"/>
                        <a14:foregroundMark x1="62619" y1="35376" x2="62857" y2="40390"/>
                        <a14:foregroundMark x1="65119" y1="37604" x2="65238" y2="42618"/>
                        <a14:foregroundMark x1="73452" y1="37883" x2="73571" y2="41504"/>
                        <a14:foregroundMark x1="76548" y1="36212" x2="77143" y2="41226"/>
                        <a14:foregroundMark x1="83571" y1="35097" x2="83571" y2="41504"/>
                        <a14:foregroundMark x1="75833" y1="28134" x2="76786" y2="28412"/>
                        <a14:foregroundMark x1="67738" y1="61560" x2="68095" y2="65460"/>
                        <a14:foregroundMark x1="62857" y1="62396" x2="62857" y2="66017"/>
                        <a14:foregroundMark x1="62738" y1="55153" x2="62857" y2="56267"/>
                        <a14:foregroundMark x1="60952" y1="61003" x2="60952" y2="66574"/>
                        <a14:foregroundMark x1="55833" y1="60724" x2="55952" y2="66852"/>
                        <a14:foregroundMark x1="52857" y1="62117" x2="52857" y2="66852"/>
                        <a14:foregroundMark x1="50119" y1="59889" x2="50357" y2="65460"/>
                        <a14:foregroundMark x1="45952" y1="62396" x2="48095" y2="64624"/>
                        <a14:backgroundMark x1="47500" y1="36769" x2="47381" y2="387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9347" y="1791051"/>
            <a:ext cx="2344202" cy="1001867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xmlns="" id="{7F8D4D95-0E26-4975-B7C1-DA8FB4A5D53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8000" b="91200" l="8800" r="92400">
                        <a14:foregroundMark x1="19600" y1="34000" x2="21600" y2="28400"/>
                        <a14:foregroundMark x1="34400" y1="31200" x2="39600" y2="31200"/>
                        <a14:foregroundMark x1="55200" y1="25200" x2="55600" y2="30400"/>
                        <a14:foregroundMark x1="68000" y1="28800" x2="63200" y2="28800"/>
                        <a14:foregroundMark x1="64400" y1="31600" x2="66000" y2="31200"/>
                        <a14:foregroundMark x1="78400" y1="26000" x2="78400" y2="26000"/>
                        <a14:foregroundMark x1="76800" y1="27600" x2="74800" y2="28400"/>
                        <a14:foregroundMark x1="80800" y1="26400" x2="84000" y2="28800"/>
                        <a14:foregroundMark x1="84400" y1="30400" x2="84400" y2="33600"/>
                        <a14:foregroundMark x1="84000" y1="34400" x2="80000" y2="36800"/>
                        <a14:foregroundMark x1="82000" y1="31600" x2="79200" y2="31200"/>
                        <a14:foregroundMark x1="77600" y1="32400" x2="77200" y2="34400"/>
                        <a14:foregroundMark x1="86800" y1="26000" x2="87600" y2="26400"/>
                        <a14:foregroundMark x1="29200" y1="66800" x2="30400" y2="68000"/>
                        <a14:foregroundMark x1="43200" y1="67200" x2="43600" y2="70400"/>
                        <a14:foregroundMark x1="50800" y1="67200" x2="51200" y2="69200"/>
                        <a14:foregroundMark x1="59200" y1="68400" x2="58000" y2="70000"/>
                        <a14:foregroundMark x1="66800" y1="67600" x2="68000" y2="69600"/>
                        <a14:foregroundMark x1="72000" y1="65600" x2="72000" y2="69600"/>
                        <a14:foregroundMark x1="83200" y1="64000" x2="83200" y2="69200"/>
                        <a14:foregroundMark x1="78800" y1="32800" x2="80800" y2="34000"/>
                        <a14:backgroundMark x1="56800" y1="68400" x2="56800" y2="69200"/>
                        <a14:backgroundMark x1="78800" y1="28000" x2="80000" y2="28000"/>
                        <a14:backgroundMark x1="77200" y1="28400" x2="76000" y2="29200"/>
                        <a14:backgroundMark x1="85200" y1="30400" x2="85200" y2="34800"/>
                        <a14:backgroundMark x1="81200" y1="32800" x2="79600" y2="32400"/>
                        <a14:backgroundMark x1="79600" y1="34800" x2="81600" y2="34400"/>
                        <a14:backgroundMark x1="78400" y1="32000" x2="78800" y2="32000"/>
                        <a14:backgroundMark x1="75200" y1="29200" x2="78000" y2="27600"/>
                        <a14:backgroundMark x1="80400" y1="37600" x2="85200" y2="34800"/>
                        <a14:backgroundMark x1="68400" y1="68800" x2="68400" y2="71600"/>
                        <a14:backgroundMark x1="60000" y1="68400" x2="60000" y2="696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95" b="47646"/>
          <a:stretch/>
        </p:blipFill>
        <p:spPr>
          <a:xfrm>
            <a:off x="7992384" y="2841886"/>
            <a:ext cx="2381250" cy="1058699"/>
          </a:xfrm>
          <a:prstGeom prst="rect">
            <a:avLst/>
          </a:prstGeom>
        </p:spPr>
      </p:pic>
      <p:pic>
        <p:nvPicPr>
          <p:cNvPr id="1028" name="Picture 4" descr="ë¦¬ì½ì¸í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74" r="38573" b="8676"/>
          <a:stretch/>
        </p:blipFill>
        <p:spPr bwMode="auto">
          <a:xfrm>
            <a:off x="1584738" y="3588967"/>
            <a:ext cx="661449" cy="1295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" name="Picture 4" descr="firebaseì ëí ì´ë¯¸ì§ ê²ìê²°ê³¼">
            <a:extLst>
              <a:ext uri="{FF2B5EF4-FFF2-40B4-BE49-F238E27FC236}">
                <a16:creationId xmlns:a16="http://schemas.microsoft.com/office/drawing/2014/main" xmlns="" id="{6B1CB259-30C7-4759-B519-C20D4CE832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2384" y="5478381"/>
            <a:ext cx="2523570" cy="81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8" descr="awsì ëí ì´ë¯¸ì§ ê²ìê²°ê³¼">
            <a:extLst>
              <a:ext uri="{FF2B5EF4-FFF2-40B4-BE49-F238E27FC236}">
                <a16:creationId xmlns:a16="http://schemas.microsoft.com/office/drawing/2014/main" xmlns="" id="{2D7C3E82-F44D-4B4D-9CE2-7661D4E93A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78" t="15123" r="20420" b="18995"/>
          <a:stretch/>
        </p:blipFill>
        <p:spPr bwMode="auto">
          <a:xfrm>
            <a:off x="8459240" y="4044481"/>
            <a:ext cx="1646104" cy="966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38166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272E37"/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A50EC707-C3AF-42BD-AF31-D68DF074B857}"/>
              </a:ext>
            </a:extLst>
          </p:cNvPr>
          <p:cNvSpPr txBox="1"/>
          <p:nvPr/>
        </p:nvSpPr>
        <p:spPr>
          <a:xfrm>
            <a:off x="-1" y="-36078"/>
            <a:ext cx="72584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Marketing Plan-SWOT</a:t>
            </a:r>
            <a:endParaRPr lang="ko-KR" altLang="en-US" sz="4800" dirty="0">
              <a:solidFill>
                <a:srgbClr val="5FE8D6"/>
              </a:solidFill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xmlns="" id="{67B689D3-8E9E-47F5-ACA9-CB50D743F438}"/>
              </a:ext>
            </a:extLst>
          </p:cNvPr>
          <p:cNvGrpSpPr/>
          <p:nvPr/>
        </p:nvGrpSpPr>
        <p:grpSpPr>
          <a:xfrm>
            <a:off x="129556" y="781001"/>
            <a:ext cx="11910350" cy="6016039"/>
            <a:chOff x="325120" y="690869"/>
            <a:chExt cx="11369040" cy="5797583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xmlns="" id="{18D0B91E-F4DE-4F2D-87F8-840A0A4DA415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31" name="사각형: 둥근 모서리 30">
                <a:extLst>
                  <a:ext uri="{FF2B5EF4-FFF2-40B4-BE49-F238E27FC236}">
                    <a16:creationId xmlns:a16="http://schemas.microsoft.com/office/drawing/2014/main" xmlns="" id="{01CE8604-5A74-4382-8553-1FF46CBA21BF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2" name="사각형: 둥근 모서리 31">
                <a:extLst>
                  <a:ext uri="{FF2B5EF4-FFF2-40B4-BE49-F238E27FC236}">
                    <a16:creationId xmlns:a16="http://schemas.microsoft.com/office/drawing/2014/main" xmlns="" id="{B94108CF-4B7A-4F70-8721-9CC47D5A1B99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xmlns="" id="{D8342C33-7C43-4ED4-AB8A-F197AD720E84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29" name="사각형: 둥근 모서리 28">
                <a:extLst>
                  <a:ext uri="{FF2B5EF4-FFF2-40B4-BE49-F238E27FC236}">
                    <a16:creationId xmlns:a16="http://schemas.microsoft.com/office/drawing/2014/main" xmlns="" id="{B071C1BD-0E93-4A45-B5D1-409248BAD7F0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사각형: 둥근 모서리 29">
                <a:extLst>
                  <a:ext uri="{FF2B5EF4-FFF2-40B4-BE49-F238E27FC236}">
                    <a16:creationId xmlns:a16="http://schemas.microsoft.com/office/drawing/2014/main" xmlns="" id="{624E6B4A-1F24-4C47-A514-88D863C672BC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xmlns="" id="{18B7F938-F973-4147-9E16-BB0EB62C0C4C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xmlns="" id="{50CE50C2-415D-4561-982E-E256A637EB45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xmlns="" id="{3CEA9440-4C11-4E3E-AC89-82B848E4DF76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xmlns="" id="{EC73F7CE-0909-46B9-83C7-8EC042F57D56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5281681" y="2802898"/>
            <a:ext cx="800818" cy="79551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sz="4800" b="1" dirty="0">
                <a:solidFill>
                  <a:srgbClr val="19967C"/>
                </a:solidFill>
                <a:latin typeface="+mj-ea"/>
                <a:ea typeface="+mj-ea"/>
                <a:cs typeface="Lato" charset="0"/>
              </a:rPr>
              <a:t>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082498" y="2801178"/>
            <a:ext cx="808944" cy="79723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sz="4800" b="1" dirty="0">
                <a:solidFill>
                  <a:srgbClr val="62ECD2"/>
                </a:solidFill>
                <a:latin typeface="+mj-ea"/>
                <a:ea typeface="+mj-ea"/>
                <a:cs typeface="Lato" charset="0"/>
              </a:rPr>
              <a:t>W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55892" y="3598408"/>
            <a:ext cx="807932" cy="798977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sz="4800" b="1" dirty="0">
                <a:solidFill>
                  <a:srgbClr val="2FC09F"/>
                </a:solidFill>
                <a:latin typeface="+mj-ea"/>
                <a:ea typeface="+mj-ea"/>
                <a:cs typeface="Lato" charset="0"/>
              </a:rPr>
              <a:t>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056713" y="3598408"/>
            <a:ext cx="807930" cy="812761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4800" b="1" dirty="0">
                <a:solidFill>
                  <a:srgbClr val="2DD5B0"/>
                </a:solidFill>
                <a:latin typeface="+mj-ea"/>
                <a:ea typeface="+mj-ea"/>
                <a:cs typeface="Lato" charset="0"/>
              </a:rPr>
              <a:t>T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4784841" y="2318124"/>
            <a:ext cx="2560572" cy="2560571"/>
            <a:chOff x="3299903" y="1299808"/>
            <a:chExt cx="2543886" cy="2543885"/>
          </a:xfrm>
        </p:grpSpPr>
        <p:sp>
          <p:nvSpPr>
            <p:cNvPr id="20" name="Arc 13"/>
            <p:cNvSpPr/>
            <p:nvPr/>
          </p:nvSpPr>
          <p:spPr>
            <a:xfrm>
              <a:off x="3299904" y="1299808"/>
              <a:ext cx="2543885" cy="2543884"/>
            </a:xfrm>
            <a:prstGeom prst="arc">
              <a:avLst/>
            </a:prstGeom>
            <a:ln w="368300" cap="rnd">
              <a:solidFill>
                <a:srgbClr val="62ECD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+mj-ea"/>
                <a:ea typeface="+mj-ea"/>
              </a:endParaRPr>
            </a:p>
          </p:txBody>
        </p:sp>
        <p:sp>
          <p:nvSpPr>
            <p:cNvPr id="21" name="Arc 97"/>
            <p:cNvSpPr/>
            <p:nvPr/>
          </p:nvSpPr>
          <p:spPr>
            <a:xfrm rot="5400000">
              <a:off x="3299904" y="1299808"/>
              <a:ext cx="2543884" cy="2543885"/>
            </a:xfrm>
            <a:prstGeom prst="arc">
              <a:avLst/>
            </a:prstGeom>
            <a:ln w="368300" cap="rnd">
              <a:solidFill>
                <a:srgbClr val="2DD5B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+mj-ea"/>
                <a:ea typeface="+mj-ea"/>
              </a:endParaRPr>
            </a:p>
          </p:txBody>
        </p:sp>
        <p:sp>
          <p:nvSpPr>
            <p:cNvPr id="33" name="Arc 98"/>
            <p:cNvSpPr/>
            <p:nvPr/>
          </p:nvSpPr>
          <p:spPr>
            <a:xfrm rot="10800000">
              <a:off x="3299904" y="1299808"/>
              <a:ext cx="2543885" cy="2543884"/>
            </a:xfrm>
            <a:prstGeom prst="arc">
              <a:avLst/>
            </a:prstGeom>
            <a:ln w="368300" cap="rnd">
              <a:solidFill>
                <a:srgbClr val="2FC09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+mj-ea"/>
                <a:ea typeface="+mj-ea"/>
              </a:endParaRPr>
            </a:p>
          </p:txBody>
        </p:sp>
        <p:sp>
          <p:nvSpPr>
            <p:cNvPr id="34" name="Arc 99"/>
            <p:cNvSpPr/>
            <p:nvPr/>
          </p:nvSpPr>
          <p:spPr>
            <a:xfrm rot="16200000">
              <a:off x="3299904" y="1299808"/>
              <a:ext cx="2543884" cy="2543885"/>
            </a:xfrm>
            <a:prstGeom prst="arc">
              <a:avLst/>
            </a:prstGeom>
            <a:ln w="368300" cap="rnd">
              <a:solidFill>
                <a:srgbClr val="19967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+mj-ea"/>
                <a:ea typeface="+mj-ea"/>
              </a:endParaRPr>
            </a:p>
          </p:txBody>
        </p:sp>
        <p:sp>
          <p:nvSpPr>
            <p:cNvPr id="35" name="Arc 27"/>
            <p:cNvSpPr/>
            <p:nvPr/>
          </p:nvSpPr>
          <p:spPr>
            <a:xfrm>
              <a:off x="3299904" y="1299808"/>
              <a:ext cx="2543885" cy="2543884"/>
            </a:xfrm>
            <a:prstGeom prst="arc">
              <a:avLst>
                <a:gd name="adj1" fmla="val 16200000"/>
                <a:gd name="adj2" fmla="val 17493777"/>
              </a:avLst>
            </a:prstGeom>
            <a:ln w="368300" cap="rnd">
              <a:solidFill>
                <a:srgbClr val="62ECD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+mj-ea"/>
                <a:ea typeface="+mj-ea"/>
              </a:endParaRPr>
            </a:p>
          </p:txBody>
        </p:sp>
      </p:grpSp>
      <p:sp>
        <p:nvSpPr>
          <p:cNvPr id="36" name="Triangle 16"/>
          <p:cNvSpPr/>
          <p:nvPr/>
        </p:nvSpPr>
        <p:spPr>
          <a:xfrm rot="2700000">
            <a:off x="6995959" y="2330352"/>
            <a:ext cx="360888" cy="311111"/>
          </a:xfrm>
          <a:prstGeom prst="triangle">
            <a:avLst/>
          </a:prstGeom>
          <a:solidFill>
            <a:srgbClr val="62EC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>
              <a:latin typeface="+mj-ea"/>
              <a:ea typeface="+mj-ea"/>
            </a:endParaRPr>
          </a:p>
        </p:txBody>
      </p:sp>
      <p:sp>
        <p:nvSpPr>
          <p:cNvPr id="37" name="Triangle 45"/>
          <p:cNvSpPr/>
          <p:nvPr/>
        </p:nvSpPr>
        <p:spPr>
          <a:xfrm rot="8100000">
            <a:off x="7001411" y="4552159"/>
            <a:ext cx="360888" cy="311111"/>
          </a:xfrm>
          <a:prstGeom prst="triangle">
            <a:avLst/>
          </a:prstGeom>
          <a:solidFill>
            <a:srgbClr val="2DD5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>
              <a:latin typeface="+mj-ea"/>
              <a:ea typeface="+mj-ea"/>
            </a:endParaRPr>
          </a:p>
        </p:txBody>
      </p:sp>
      <p:sp>
        <p:nvSpPr>
          <p:cNvPr id="38" name="Triangle 48"/>
          <p:cNvSpPr/>
          <p:nvPr/>
        </p:nvSpPr>
        <p:spPr>
          <a:xfrm rot="18900000">
            <a:off x="4771311" y="2330350"/>
            <a:ext cx="360888" cy="311111"/>
          </a:xfrm>
          <a:prstGeom prst="triangle">
            <a:avLst/>
          </a:prstGeom>
          <a:solidFill>
            <a:srgbClr val="1896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>
              <a:latin typeface="+mj-ea"/>
              <a:ea typeface="+mj-ea"/>
            </a:endParaRPr>
          </a:p>
        </p:txBody>
      </p:sp>
      <p:sp>
        <p:nvSpPr>
          <p:cNvPr id="39" name="Triangle 49"/>
          <p:cNvSpPr/>
          <p:nvPr/>
        </p:nvSpPr>
        <p:spPr>
          <a:xfrm rot="13500000">
            <a:off x="4770373" y="4552160"/>
            <a:ext cx="360888" cy="311111"/>
          </a:xfrm>
          <a:prstGeom prst="triangle">
            <a:avLst/>
          </a:prstGeom>
          <a:solidFill>
            <a:srgbClr val="2FC0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>
              <a:latin typeface="+mj-ea"/>
              <a:ea typeface="+mj-ea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765427" y="1262269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62ECD2"/>
                </a:solidFill>
                <a:latin typeface="+mj-ea"/>
                <a:ea typeface="+mj-ea"/>
                <a:cs typeface="Lato" charset="0"/>
              </a:rPr>
              <a:t>WEAKNESSES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993273" y="4279044"/>
            <a:ext cx="1257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2DD5B0"/>
                </a:solidFill>
                <a:latin typeface="+mj-ea"/>
                <a:ea typeface="+mj-ea"/>
                <a:cs typeface="Lato" charset="0"/>
              </a:rPr>
              <a:t>THREATS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776253" y="1251878"/>
            <a:ext cx="1608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19967C"/>
                </a:solidFill>
                <a:latin typeface="+mj-ea"/>
                <a:ea typeface="+mj-ea"/>
                <a:cs typeface="Lato" charset="0"/>
              </a:rPr>
              <a:t>STRENGTHS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608735" y="1680335"/>
            <a:ext cx="435672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  <a:t>User can upload and share </a:t>
            </a:r>
            <a:r>
              <a:rPr lang="en-US" altLang="ko-KR" dirty="0">
                <a:solidFill>
                  <a:schemeClr val="bg1"/>
                </a:solidFill>
                <a:latin typeface="+mj-ea"/>
                <a:cs typeface="Lato" charset="0"/>
              </a:rPr>
              <a:t>360º video, it </a:t>
            </a:r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  <a:t>c</a:t>
            </a:r>
            <a:r>
              <a:rPr lang="en-US" dirty="0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  <a:t>an be used like SNS.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+mj-ea"/>
              <a:ea typeface="+mj-ea"/>
              <a:cs typeface="Lato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bg1"/>
                </a:solidFill>
                <a:latin typeface="+mj-ea"/>
                <a:cs typeface="Lato" charset="0"/>
              </a:rPr>
              <a:t>So user can see more various contents </a:t>
            </a:r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  <a:t>compared to existing</a:t>
            </a:r>
            <a:br>
              <a:rPr lang="en-US" altLang="ko-KR" dirty="0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</a:br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  <a:t>VR navigation applications.</a:t>
            </a:r>
            <a:endParaRPr lang="en-US" dirty="0">
              <a:solidFill>
                <a:schemeClr val="bg1"/>
              </a:solidFill>
              <a:latin typeface="+mj-ea"/>
              <a:ea typeface="+mj-ea"/>
              <a:cs typeface="Lato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466614" y="1786652"/>
            <a:ext cx="43109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  <a:t>Securing early users can be difficult.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+mj-ea"/>
              <a:ea typeface="+mj-ea"/>
              <a:cs typeface="Lato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  <a:t>Individual users must have their </a:t>
            </a:r>
            <a:r>
              <a:rPr lang="en-US" dirty="0" err="1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  <a:t>onw</a:t>
            </a:r>
            <a:r>
              <a:rPr lang="en-US" dirty="0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  <a:t> personal HMD.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7680308" y="4852219"/>
            <a:ext cx="41675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  <a:t>There are predictions that AR markets will be bigger than VR markets.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+mj-ea"/>
              <a:ea typeface="+mj-ea"/>
              <a:cs typeface="Lato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  <a:t>There will be less investment in VR </a:t>
            </a:r>
            <a:br>
              <a:rPr lang="en-US" dirty="0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</a:br>
            <a:r>
              <a:rPr lang="en-US" dirty="0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  <a:t>than AR.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640196" y="4284367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2FC09F"/>
                </a:solidFill>
                <a:latin typeface="+mj-ea"/>
                <a:ea typeface="+mj-ea"/>
                <a:cs typeface="Lato" charset="0"/>
              </a:rPr>
              <a:t>OPPORTUNITIES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388105" y="5013335"/>
            <a:ext cx="50128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  <a:t>Along with the increase of 5G, </a:t>
            </a:r>
            <a:br>
              <a:rPr lang="en-US" dirty="0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</a:br>
            <a:r>
              <a:rPr lang="en-US" dirty="0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  <a:t>there is growing interest in VR contents</a:t>
            </a:r>
            <a:br>
              <a:rPr lang="en-US" dirty="0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</a:br>
            <a:r>
              <a:rPr lang="en-US" dirty="0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  <a:t>from various telecommunication companies.</a:t>
            </a:r>
          </a:p>
        </p:txBody>
      </p:sp>
    </p:spTree>
    <p:extLst>
      <p:ext uri="{BB962C8B-B14F-4D97-AF65-F5344CB8AC3E}">
        <p14:creationId xmlns:p14="http://schemas.microsoft.com/office/powerpoint/2010/main" val="916745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272E37"/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892CB9A7-ECEF-4FD3-8E2B-D3EA203DD03C}"/>
              </a:ext>
            </a:extLst>
          </p:cNvPr>
          <p:cNvSpPr txBox="1"/>
          <p:nvPr/>
        </p:nvSpPr>
        <p:spPr>
          <a:xfrm>
            <a:off x="-1" y="-36078"/>
            <a:ext cx="72584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Marketing Plan</a:t>
            </a:r>
            <a:endParaRPr lang="ko-KR" altLang="en-US" sz="4800" dirty="0">
              <a:solidFill>
                <a:srgbClr val="5FE8D6"/>
              </a:solidFill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xmlns="" id="{08BCE3BF-938A-48AB-B784-6C42F0454680}"/>
              </a:ext>
            </a:extLst>
          </p:cNvPr>
          <p:cNvGrpSpPr/>
          <p:nvPr/>
        </p:nvGrpSpPr>
        <p:grpSpPr>
          <a:xfrm>
            <a:off x="129556" y="781001"/>
            <a:ext cx="11910350" cy="6016039"/>
            <a:chOff x="325120" y="690869"/>
            <a:chExt cx="11369040" cy="5797583"/>
          </a:xfrm>
        </p:grpSpPr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xmlns="" id="{2139CFD7-E7E2-4F87-9B31-4D3DA20CAB5B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64" name="사각형: 둥근 모서리 63">
                <a:extLst>
                  <a:ext uri="{FF2B5EF4-FFF2-40B4-BE49-F238E27FC236}">
                    <a16:creationId xmlns:a16="http://schemas.microsoft.com/office/drawing/2014/main" xmlns="" id="{79488456-1E1B-4E23-8EA9-7F379525F199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5" name="사각형: 둥근 모서리 64">
                <a:extLst>
                  <a:ext uri="{FF2B5EF4-FFF2-40B4-BE49-F238E27FC236}">
                    <a16:creationId xmlns:a16="http://schemas.microsoft.com/office/drawing/2014/main" xmlns="" id="{5B8AA0D0-CAEE-4DDC-ACE1-A0CFDC900964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xmlns="" id="{7D5D75BB-8D97-41FC-B366-0437718E5EFC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62" name="사각형: 둥근 모서리 61">
                <a:extLst>
                  <a:ext uri="{FF2B5EF4-FFF2-40B4-BE49-F238E27FC236}">
                    <a16:creationId xmlns:a16="http://schemas.microsoft.com/office/drawing/2014/main" xmlns="" id="{4BD34BDE-5721-4126-ACCE-435938402263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3" name="사각형: 둥근 모서리 62">
                <a:extLst>
                  <a:ext uri="{FF2B5EF4-FFF2-40B4-BE49-F238E27FC236}">
                    <a16:creationId xmlns:a16="http://schemas.microsoft.com/office/drawing/2014/main" xmlns="" id="{04ED2DBD-B7A1-4B79-8448-09F662D711A0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xmlns="" id="{44D08C5E-D277-4646-8AB1-85EE85945C8D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xmlns="" id="{37F09317-6B24-4789-8866-976E4B5B6F5B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xmlns="" id="{EE5684DA-92ED-4451-A925-97805DE52215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xmlns="" id="{C62B9D6E-42E2-4AA0-B160-5B5316766FFF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1026" name="Picture 2" descr="https://www.trendmonitor.co.kr/Data/CKOREA/1709/20181015111503_IG_02_VR.jpg">
            <a:extLst>
              <a:ext uri="{FF2B5EF4-FFF2-40B4-BE49-F238E27FC236}">
                <a16:creationId xmlns:a16="http://schemas.microsoft.com/office/drawing/2014/main" xmlns="" id="{3BC26507-3A9D-4C4D-B1B8-31A0627DF7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9714" y="1098398"/>
            <a:ext cx="3487696" cy="4390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86F91C97-A08F-497A-8A16-02741B2ED4E5}"/>
              </a:ext>
            </a:extLst>
          </p:cNvPr>
          <p:cNvSpPr/>
          <p:nvPr/>
        </p:nvSpPr>
        <p:spPr>
          <a:xfrm>
            <a:off x="2485293" y="2229202"/>
            <a:ext cx="1597379" cy="2386793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xmlns="" id="{15117D98-FA1D-49C0-B823-04CA38FEBBAB}"/>
              </a:ext>
            </a:extLst>
          </p:cNvPr>
          <p:cNvSpPr/>
          <p:nvPr/>
        </p:nvSpPr>
        <p:spPr>
          <a:xfrm>
            <a:off x="4052243" y="2644428"/>
            <a:ext cx="2379565" cy="428239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3426C869-4790-4044-A204-F3782C9F8E72}"/>
              </a:ext>
            </a:extLst>
          </p:cNvPr>
          <p:cNvGrpSpPr/>
          <p:nvPr/>
        </p:nvGrpSpPr>
        <p:grpSpPr>
          <a:xfrm>
            <a:off x="6431625" y="1167917"/>
            <a:ext cx="3410661" cy="4543514"/>
            <a:chOff x="7530841" y="943946"/>
            <a:chExt cx="3398520" cy="4527340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xmlns="" id="{9EFB98DE-0EF6-44D2-9F6D-4B917A9A6494}"/>
                </a:ext>
              </a:extLst>
            </p:cNvPr>
            <p:cNvGrpSpPr/>
            <p:nvPr/>
          </p:nvGrpSpPr>
          <p:grpSpPr>
            <a:xfrm>
              <a:off x="7530841" y="943946"/>
              <a:ext cx="3398520" cy="4031324"/>
              <a:chOff x="5501640" y="1211236"/>
              <a:chExt cx="3398520" cy="4031324"/>
            </a:xfrm>
          </p:grpSpPr>
          <p:cxnSp>
            <p:nvCxnSpPr>
              <p:cNvPr id="41" name="직선 연결선 40">
                <a:extLst>
                  <a:ext uri="{FF2B5EF4-FFF2-40B4-BE49-F238E27FC236}">
                    <a16:creationId xmlns:a16="http://schemas.microsoft.com/office/drawing/2014/main" xmlns="" id="{60903174-CB4F-440C-94FE-30240A7A0D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01640" y="5242560"/>
                <a:ext cx="3398520" cy="0"/>
              </a:xfrm>
              <a:prstGeom prst="line">
                <a:avLst/>
              </a:prstGeom>
              <a:ln w="57150">
                <a:solidFill>
                  <a:srgbClr val="5FE8D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xmlns="" id="{22C49EE9-3030-4E2C-8D2D-3AB7698BFF70}"/>
                  </a:ext>
                </a:extLst>
              </p:cNvPr>
              <p:cNvSpPr/>
              <p:nvPr/>
            </p:nvSpPr>
            <p:spPr>
              <a:xfrm>
                <a:off x="5844540" y="1615439"/>
                <a:ext cx="502920" cy="3627121"/>
              </a:xfrm>
              <a:prstGeom prst="rect">
                <a:avLst/>
              </a:prstGeom>
              <a:solidFill>
                <a:srgbClr val="5FE8D6"/>
              </a:solidFill>
              <a:ln>
                <a:solidFill>
                  <a:srgbClr val="5FE8D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xmlns="" id="{DB5B4B06-5207-4568-B987-373D4E70A248}"/>
                  </a:ext>
                </a:extLst>
              </p:cNvPr>
              <p:cNvSpPr/>
              <p:nvPr/>
            </p:nvSpPr>
            <p:spPr>
              <a:xfrm>
                <a:off x="6560820" y="2529850"/>
                <a:ext cx="502920" cy="2712710"/>
              </a:xfrm>
              <a:prstGeom prst="rect">
                <a:avLst/>
              </a:prstGeom>
              <a:solidFill>
                <a:srgbClr val="5FE8D6"/>
              </a:solidFill>
              <a:ln>
                <a:solidFill>
                  <a:srgbClr val="5FE8D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xmlns="" id="{84F8845A-116B-4C2A-9D2B-4857A580801A}"/>
                  </a:ext>
                </a:extLst>
              </p:cNvPr>
              <p:cNvSpPr/>
              <p:nvPr/>
            </p:nvSpPr>
            <p:spPr>
              <a:xfrm>
                <a:off x="7277100" y="2926080"/>
                <a:ext cx="502920" cy="2316479"/>
              </a:xfrm>
              <a:prstGeom prst="rect">
                <a:avLst/>
              </a:prstGeom>
              <a:solidFill>
                <a:srgbClr val="5FE8D6"/>
              </a:solidFill>
              <a:ln>
                <a:solidFill>
                  <a:srgbClr val="5FE8D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xmlns="" id="{031A16DE-3A75-488E-A606-AF86E15ADC22}"/>
                  </a:ext>
                </a:extLst>
              </p:cNvPr>
              <p:cNvSpPr/>
              <p:nvPr/>
            </p:nvSpPr>
            <p:spPr>
              <a:xfrm>
                <a:off x="7993380" y="3535684"/>
                <a:ext cx="502920" cy="1706875"/>
              </a:xfrm>
              <a:prstGeom prst="rect">
                <a:avLst/>
              </a:prstGeom>
              <a:solidFill>
                <a:srgbClr val="5FE8D6"/>
              </a:solidFill>
              <a:ln>
                <a:solidFill>
                  <a:srgbClr val="5FE8D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xmlns="" id="{57F59A63-D1EE-400C-A12A-B5D7E1038379}"/>
                  </a:ext>
                </a:extLst>
              </p:cNvPr>
              <p:cNvSpPr txBox="1"/>
              <p:nvPr/>
            </p:nvSpPr>
            <p:spPr>
              <a:xfrm>
                <a:off x="5691882" y="1211236"/>
                <a:ext cx="80823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solidFill>
                      <a:schemeClr val="bg1"/>
                    </a:solidFill>
                  </a:rPr>
                  <a:t>80.5%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xmlns="" id="{6670865B-E633-45CF-B497-9D266298831A}"/>
                  </a:ext>
                </a:extLst>
              </p:cNvPr>
              <p:cNvSpPr txBox="1"/>
              <p:nvPr/>
            </p:nvSpPr>
            <p:spPr>
              <a:xfrm>
                <a:off x="6408162" y="2160518"/>
                <a:ext cx="80823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solidFill>
                      <a:schemeClr val="bg1"/>
                    </a:solidFill>
                  </a:rPr>
                  <a:t>70.9%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xmlns="" id="{BC0A52E8-72F8-4DE9-A40C-3B3EC397705D}"/>
                  </a:ext>
                </a:extLst>
              </p:cNvPr>
              <p:cNvSpPr txBox="1"/>
              <p:nvPr/>
            </p:nvSpPr>
            <p:spPr>
              <a:xfrm>
                <a:off x="7154922" y="2587237"/>
                <a:ext cx="80823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solidFill>
                      <a:schemeClr val="bg1"/>
                    </a:solidFill>
                  </a:rPr>
                  <a:t>54.0%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xmlns="" id="{876DF73C-6D62-4926-A368-64EFCDAE9E8E}"/>
                  </a:ext>
                </a:extLst>
              </p:cNvPr>
              <p:cNvSpPr txBox="1"/>
              <p:nvPr/>
            </p:nvSpPr>
            <p:spPr>
              <a:xfrm>
                <a:off x="7840722" y="3166352"/>
                <a:ext cx="80823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solidFill>
                      <a:schemeClr val="bg1"/>
                    </a:solidFill>
                  </a:rPr>
                  <a:t>40.1%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xmlns="" id="{EC6F2856-4877-4F92-896F-8300A93311EB}"/>
                </a:ext>
              </a:extLst>
            </p:cNvPr>
            <p:cNvSpPr txBox="1"/>
            <p:nvPr/>
          </p:nvSpPr>
          <p:spPr>
            <a:xfrm>
              <a:off x="7849641" y="5101954"/>
              <a:ext cx="5373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20s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xmlns="" id="{4E1C1B1C-5CBB-4FB8-8828-66B86D1B58AF}"/>
                </a:ext>
              </a:extLst>
            </p:cNvPr>
            <p:cNvSpPr txBox="1"/>
            <p:nvPr/>
          </p:nvSpPr>
          <p:spPr>
            <a:xfrm>
              <a:off x="8603576" y="5101954"/>
              <a:ext cx="5373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30s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BC5551E3-9B28-494D-8514-21F054ADD55C}"/>
                </a:ext>
              </a:extLst>
            </p:cNvPr>
            <p:cNvSpPr txBox="1"/>
            <p:nvPr/>
          </p:nvSpPr>
          <p:spPr>
            <a:xfrm>
              <a:off x="9365917" y="5101954"/>
              <a:ext cx="5373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40s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xmlns="" id="{219FFE77-B6FC-427F-A809-6CDD2FB3CA84}"/>
                </a:ext>
              </a:extLst>
            </p:cNvPr>
            <p:cNvSpPr txBox="1"/>
            <p:nvPr/>
          </p:nvSpPr>
          <p:spPr>
            <a:xfrm>
              <a:off x="10096115" y="5101954"/>
              <a:ext cx="5373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50s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1985D321-74A2-4EBD-97D7-B39FE0473252}"/>
              </a:ext>
            </a:extLst>
          </p:cNvPr>
          <p:cNvSpPr txBox="1"/>
          <p:nvPr/>
        </p:nvSpPr>
        <p:spPr>
          <a:xfrm>
            <a:off x="1903097" y="5852301"/>
            <a:ext cx="84299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Interest in VR was high among people of low age.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805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  <a:lumOff val="25000"/>
            </a:schemeClr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그룹 33">
            <a:extLst>
              <a:ext uri="{FF2B5EF4-FFF2-40B4-BE49-F238E27FC236}">
                <a16:creationId xmlns:a16="http://schemas.microsoft.com/office/drawing/2014/main" xmlns="" id="{A99F827D-D5D5-4D1B-AB43-A7EB76A075D5}"/>
              </a:ext>
            </a:extLst>
          </p:cNvPr>
          <p:cNvGrpSpPr/>
          <p:nvPr/>
        </p:nvGrpSpPr>
        <p:grpSpPr>
          <a:xfrm>
            <a:off x="129556" y="68227"/>
            <a:ext cx="11910350" cy="6728814"/>
            <a:chOff x="325120" y="690869"/>
            <a:chExt cx="11369040" cy="5797583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xmlns="" id="{FBF90425-4E2C-4F99-9593-6C55FA263F37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43" name="사각형: 둥근 모서리 42">
                <a:extLst>
                  <a:ext uri="{FF2B5EF4-FFF2-40B4-BE49-F238E27FC236}">
                    <a16:creationId xmlns:a16="http://schemas.microsoft.com/office/drawing/2014/main" xmlns="" id="{0D9EF63B-65B6-4FBB-86B6-263487941B2E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사각형: 둥근 모서리 43">
                <a:extLst>
                  <a:ext uri="{FF2B5EF4-FFF2-40B4-BE49-F238E27FC236}">
                    <a16:creationId xmlns:a16="http://schemas.microsoft.com/office/drawing/2014/main" xmlns="" id="{D1D4F12E-926A-44C7-8413-60807015AA04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xmlns="" id="{728946E7-8F6D-4EC3-8ECD-90F299CA6ED4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41" name="사각형: 둥근 모서리 40">
                <a:extLst>
                  <a:ext uri="{FF2B5EF4-FFF2-40B4-BE49-F238E27FC236}">
                    <a16:creationId xmlns:a16="http://schemas.microsoft.com/office/drawing/2014/main" xmlns="" id="{C39F5990-F5D9-4AF9-A75A-3111606189FD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2" name="사각형: 둥근 모서리 41">
                <a:extLst>
                  <a:ext uri="{FF2B5EF4-FFF2-40B4-BE49-F238E27FC236}">
                    <a16:creationId xmlns:a16="http://schemas.microsoft.com/office/drawing/2014/main" xmlns="" id="{1A758E22-43AB-4CD1-BB4A-FF60A035232C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xmlns="" id="{6E8FBFB6-4BAD-43DB-B745-B39091BE179C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xmlns="" id="{CEB97D40-CFF7-410C-A348-E18D8AEBB363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xmlns="" id="{FC2C857F-E1C4-4711-B832-AD8002E23465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xmlns="" id="{5E77E49A-1881-4385-9A75-6A613A267E35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6C2A5088-585F-4B8B-A917-0EDF06064568}"/>
              </a:ext>
            </a:extLst>
          </p:cNvPr>
          <p:cNvSpPr txBox="1"/>
          <p:nvPr/>
        </p:nvSpPr>
        <p:spPr>
          <a:xfrm>
            <a:off x="1022978" y="3008106"/>
            <a:ext cx="26706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Contents</a:t>
            </a:r>
            <a:endParaRPr lang="ko-KR" altLang="en-US" sz="4800" dirty="0">
              <a:solidFill>
                <a:srgbClr val="5FE8D6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300BB43A-D279-4C88-8495-9234DBC20847}"/>
              </a:ext>
            </a:extLst>
          </p:cNvPr>
          <p:cNvSpPr txBox="1"/>
          <p:nvPr/>
        </p:nvSpPr>
        <p:spPr>
          <a:xfrm>
            <a:off x="4384867" y="792238"/>
            <a:ext cx="823385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4000" dirty="0">
                <a:solidFill>
                  <a:srgbClr val="5FE8D6"/>
                </a:solidFill>
              </a:rPr>
              <a:t>Introduction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4000" dirty="0">
                <a:solidFill>
                  <a:srgbClr val="5FE8D6"/>
                </a:solidFill>
              </a:rPr>
              <a:t>Related Work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4000" dirty="0">
                <a:solidFill>
                  <a:srgbClr val="5FE8D6"/>
                </a:solidFill>
              </a:rPr>
              <a:t>Proposed Method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4000" dirty="0">
                <a:solidFill>
                  <a:srgbClr val="5FE8D6"/>
                </a:solidFill>
              </a:rPr>
              <a:t>Implementation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5FE8D6"/>
                </a:solidFill>
              </a:rPr>
              <a:t>System Configuration Diagram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5FE8D6"/>
                </a:solidFill>
              </a:rPr>
              <a:t>Sensor Part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5FE8D6"/>
                </a:solidFill>
              </a:rPr>
              <a:t>Video Playing Part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5FE8D6"/>
                </a:solidFill>
              </a:rPr>
              <a:t>Server Part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4000" dirty="0">
                <a:solidFill>
                  <a:srgbClr val="5FE8D6"/>
                </a:solidFill>
              </a:rPr>
              <a:t>Marketing Plan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4000" dirty="0">
                <a:solidFill>
                  <a:srgbClr val="5FE8D6"/>
                </a:solidFill>
              </a:rPr>
              <a:t>Role</a:t>
            </a:r>
            <a:endParaRPr lang="ko-KR" altLang="en-US" sz="4000" dirty="0">
              <a:solidFill>
                <a:srgbClr val="5FE8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53546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272E37"/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6AA5BCA5-E432-4CD5-8C17-83F88725945B}"/>
              </a:ext>
            </a:extLst>
          </p:cNvPr>
          <p:cNvSpPr txBox="1"/>
          <p:nvPr/>
        </p:nvSpPr>
        <p:spPr>
          <a:xfrm>
            <a:off x="-1" y="-36078"/>
            <a:ext cx="72584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Marketing Plan</a:t>
            </a:r>
            <a:endParaRPr lang="ko-KR" altLang="en-US" sz="4800" dirty="0">
              <a:solidFill>
                <a:srgbClr val="5FE8D6"/>
              </a:solidFill>
            </a:endParaRP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xmlns="" id="{6E4EF918-9F9E-436A-9170-7597AEB590E4}"/>
              </a:ext>
            </a:extLst>
          </p:cNvPr>
          <p:cNvGrpSpPr/>
          <p:nvPr/>
        </p:nvGrpSpPr>
        <p:grpSpPr>
          <a:xfrm>
            <a:off x="129556" y="781001"/>
            <a:ext cx="11910350" cy="6016039"/>
            <a:chOff x="325120" y="690869"/>
            <a:chExt cx="11369040" cy="5797583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xmlns="" id="{3AACB36E-76B8-4B23-969B-4F2159CB2692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55" name="사각형: 둥근 모서리 54">
                <a:extLst>
                  <a:ext uri="{FF2B5EF4-FFF2-40B4-BE49-F238E27FC236}">
                    <a16:creationId xmlns:a16="http://schemas.microsoft.com/office/drawing/2014/main" xmlns="" id="{A8135A1B-4492-401B-8A94-65A1F6F7B759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6" name="사각형: 둥근 모서리 55">
                <a:extLst>
                  <a:ext uri="{FF2B5EF4-FFF2-40B4-BE49-F238E27FC236}">
                    <a16:creationId xmlns:a16="http://schemas.microsoft.com/office/drawing/2014/main" xmlns="" id="{C33A4E99-695D-49DC-BC3D-BAEF221EEBF6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xmlns="" id="{16647970-00A6-4C8A-BA82-347B235AAD2D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xmlns="" id="{07433938-0AF7-4B95-A35C-A4DD61365A47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xmlns="" id="{F4FCD2AE-2704-40B8-AA3D-CFC61625E9B6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xmlns="" id="{1B8F0EF7-812B-4690-8FD7-429FAF8942A0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xmlns="" id="{B7F798FA-ED35-4EA8-9D99-FE986BED54E9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xmlns="" id="{F3820017-F116-4EA8-976E-0CCF8911E580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xmlns="" id="{139F8629-8E09-4980-B560-A69BF68E149A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xmlns="" id="{85259FE9-598F-4BA7-81D6-9CA82D4C87A5}"/>
              </a:ext>
            </a:extLst>
          </p:cNvPr>
          <p:cNvGrpSpPr/>
          <p:nvPr/>
        </p:nvGrpSpPr>
        <p:grpSpPr>
          <a:xfrm>
            <a:off x="768477" y="1283918"/>
            <a:ext cx="5353199" cy="5010202"/>
            <a:chOff x="768477" y="1283918"/>
            <a:chExt cx="4704725" cy="4403278"/>
          </a:xfrm>
        </p:grpSpPr>
        <p:pic>
          <p:nvPicPr>
            <p:cNvPr id="58" name="Picture 2" descr="VRì²´í ì ëì´ë¬¸í ë ê¹â¦êµ­ë¯¼ 10ëª ì¤ 8ëª 'ê´ì¬'">
              <a:extLst>
                <a:ext uri="{FF2B5EF4-FFF2-40B4-BE49-F238E27FC236}">
                  <a16:creationId xmlns:a16="http://schemas.microsoft.com/office/drawing/2014/main" xmlns="" id="{580CBF6C-93E0-48AD-BD8C-F9C3C26A735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8477" y="1283918"/>
              <a:ext cx="4704725" cy="44032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xmlns="" id="{5547236A-CD21-4681-899F-57C4245DE08B}"/>
                </a:ext>
              </a:extLst>
            </p:cNvPr>
            <p:cNvSpPr/>
            <p:nvPr/>
          </p:nvSpPr>
          <p:spPr>
            <a:xfrm>
              <a:off x="1429180" y="2353715"/>
              <a:ext cx="3390447" cy="404725"/>
            </a:xfrm>
            <a:prstGeom prst="rect">
              <a:avLst/>
            </a:prstGeom>
            <a:noFill/>
            <a:ln w="762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xmlns="" id="{0CE55844-0930-4B94-8B0F-30CB4583E892}"/>
              </a:ext>
            </a:extLst>
          </p:cNvPr>
          <p:cNvSpPr txBox="1"/>
          <p:nvPr/>
        </p:nvSpPr>
        <p:spPr>
          <a:xfrm>
            <a:off x="6523351" y="3235753"/>
            <a:ext cx="51039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Many people are interested in travel relevant contents.</a:t>
            </a:r>
          </a:p>
        </p:txBody>
      </p:sp>
    </p:spTree>
    <p:extLst>
      <p:ext uri="{BB962C8B-B14F-4D97-AF65-F5344CB8AC3E}">
        <p14:creationId xmlns:p14="http://schemas.microsoft.com/office/powerpoint/2010/main" val="13718343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  <a:lumOff val="25000"/>
            </a:schemeClr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s://www.mobiinside.com/kr/wp-content/uploads/2019/01/STATISTA.png">
            <a:extLst>
              <a:ext uri="{FF2B5EF4-FFF2-40B4-BE49-F238E27FC236}">
                <a16:creationId xmlns:a16="http://schemas.microsoft.com/office/drawing/2014/main" xmlns="" id="{437A52CA-4B1D-4200-9FF1-9BCD6AD3C70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EFE81247-AFDA-45DF-9822-6DCEBA43E306}"/>
              </a:ext>
            </a:extLst>
          </p:cNvPr>
          <p:cNvSpPr txBox="1"/>
          <p:nvPr/>
        </p:nvSpPr>
        <p:spPr>
          <a:xfrm>
            <a:off x="-1" y="-36078"/>
            <a:ext cx="72584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Marketing Plan</a:t>
            </a:r>
            <a:endParaRPr lang="ko-KR" altLang="en-US" sz="4800" dirty="0">
              <a:solidFill>
                <a:srgbClr val="5FE8D6"/>
              </a:solidFill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xmlns="" id="{DA958CB2-F0B0-400D-AEB6-4E7344B81B98}"/>
              </a:ext>
            </a:extLst>
          </p:cNvPr>
          <p:cNvGrpSpPr/>
          <p:nvPr/>
        </p:nvGrpSpPr>
        <p:grpSpPr>
          <a:xfrm>
            <a:off x="129556" y="781001"/>
            <a:ext cx="11910350" cy="6016039"/>
            <a:chOff x="325120" y="690869"/>
            <a:chExt cx="11369040" cy="5797583"/>
          </a:xfrm>
        </p:grpSpPr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xmlns="" id="{733B73A8-00A3-49D3-BBC3-A13732B8A29D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39" name="사각형: 둥근 모서리 38">
                <a:extLst>
                  <a:ext uri="{FF2B5EF4-FFF2-40B4-BE49-F238E27FC236}">
                    <a16:creationId xmlns:a16="http://schemas.microsoft.com/office/drawing/2014/main" xmlns="" id="{CCA5EE08-4AB5-45E4-B4F2-FF0018D2E22D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0" name="사각형: 둥근 모서리 39">
                <a:extLst>
                  <a:ext uri="{FF2B5EF4-FFF2-40B4-BE49-F238E27FC236}">
                    <a16:creationId xmlns:a16="http://schemas.microsoft.com/office/drawing/2014/main" xmlns="" id="{7F6E6B79-82B7-4FC7-A0FA-0051856B7B62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xmlns="" id="{F836FB3D-CCCB-424D-B520-9643382E87C3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xmlns="" id="{5FC8598D-EF06-44EB-B3C9-53C527D9BE5C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8" name="사각형: 둥근 모서리 37">
                <a:extLst>
                  <a:ext uri="{FF2B5EF4-FFF2-40B4-BE49-F238E27FC236}">
                    <a16:creationId xmlns:a16="http://schemas.microsoft.com/office/drawing/2014/main" xmlns="" id="{B2FF24CD-3967-4706-B8A1-047D67315D55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xmlns="" id="{F29DF7A3-6A4B-4F40-B125-FA3EDB22BCC8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xmlns="" id="{B96BB787-CC83-4CF6-96A1-83042E3196A0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xmlns="" id="{05F3D34B-0B84-4C1A-B43C-C4C01A0104E8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xmlns="" id="{B6E998F6-9B3F-4E15-8289-892BA43BEDC1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xmlns="" id="{508E21DF-AFDE-40E3-8106-16E495575FBF}"/>
              </a:ext>
            </a:extLst>
          </p:cNvPr>
          <p:cNvGrpSpPr/>
          <p:nvPr/>
        </p:nvGrpSpPr>
        <p:grpSpPr>
          <a:xfrm>
            <a:off x="521329" y="1297722"/>
            <a:ext cx="6984066" cy="4967882"/>
            <a:chOff x="521329" y="1297722"/>
            <a:chExt cx="6984066" cy="496788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79882FDA-61FB-4E9C-8F22-849D80D14EB8}"/>
                </a:ext>
              </a:extLst>
            </p:cNvPr>
            <p:cNvSpPr txBox="1"/>
            <p:nvPr/>
          </p:nvSpPr>
          <p:spPr>
            <a:xfrm>
              <a:off x="5764179" y="5896272"/>
              <a:ext cx="17412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Statista, 2019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xmlns="" id="{F4932585-4F84-4B80-8E91-7C99F2A7198E}"/>
                </a:ext>
              </a:extLst>
            </p:cNvPr>
            <p:cNvGrpSpPr/>
            <p:nvPr/>
          </p:nvGrpSpPr>
          <p:grpSpPr>
            <a:xfrm>
              <a:off x="521329" y="1297722"/>
              <a:ext cx="6691352" cy="4567356"/>
              <a:chOff x="1995488" y="1328312"/>
              <a:chExt cx="6691352" cy="4567356"/>
            </a:xfrm>
          </p:grpSpPr>
          <p:pic>
            <p:nvPicPr>
              <p:cNvPr id="4" name="그림 3">
                <a:extLst>
                  <a:ext uri="{FF2B5EF4-FFF2-40B4-BE49-F238E27FC236}">
                    <a16:creationId xmlns:a16="http://schemas.microsoft.com/office/drawing/2014/main" xmlns="" id="{421C4776-D315-405C-9A81-D21674F4345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4414" b="9617"/>
              <a:stretch/>
            </p:blipFill>
            <p:spPr>
              <a:xfrm>
                <a:off x="1995488" y="1613029"/>
                <a:ext cx="6691352" cy="4282639"/>
              </a:xfrm>
              <a:prstGeom prst="rect">
                <a:avLst/>
              </a:prstGeom>
            </p:spPr>
          </p:pic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xmlns="" id="{9512CCF6-7093-4E38-9DDA-79E6A36B40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95488" y="1328312"/>
                <a:ext cx="6691352" cy="299957"/>
              </a:xfrm>
              <a:prstGeom prst="rect">
                <a:avLst/>
              </a:prstGeom>
            </p:spPr>
          </p:pic>
        </p:grp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xmlns="" id="{0EE60ECB-365B-4342-BF47-F622012A2ACE}"/>
              </a:ext>
            </a:extLst>
          </p:cNvPr>
          <p:cNvSpPr txBox="1"/>
          <p:nvPr/>
        </p:nvSpPr>
        <p:spPr>
          <a:xfrm>
            <a:off x="7362999" y="3235753"/>
            <a:ext cx="45854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The number of SNS users is steadily increasing.</a:t>
            </a:r>
          </a:p>
        </p:txBody>
      </p:sp>
    </p:spTree>
    <p:extLst>
      <p:ext uri="{BB962C8B-B14F-4D97-AF65-F5344CB8AC3E}">
        <p14:creationId xmlns:p14="http://schemas.microsoft.com/office/powerpoint/2010/main" val="23992830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2">
              <a:lumMod val="75000"/>
            </a:schemeClr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s://www.mobiinside.com/kr/wp-content/uploads/2019/01/STATISTA.png">
            <a:extLst>
              <a:ext uri="{FF2B5EF4-FFF2-40B4-BE49-F238E27FC236}">
                <a16:creationId xmlns:a16="http://schemas.microsoft.com/office/drawing/2014/main" xmlns="" id="{437A52CA-4B1D-4200-9FF1-9BCD6AD3C70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EFE81247-AFDA-45DF-9822-6DCEBA43E306}"/>
              </a:ext>
            </a:extLst>
          </p:cNvPr>
          <p:cNvSpPr txBox="1"/>
          <p:nvPr/>
        </p:nvSpPr>
        <p:spPr>
          <a:xfrm>
            <a:off x="-1" y="-36078"/>
            <a:ext cx="72584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Marketing Plan</a:t>
            </a:r>
            <a:endParaRPr lang="ko-KR" altLang="en-US" sz="4800" dirty="0">
              <a:solidFill>
                <a:srgbClr val="5FE8D6"/>
              </a:solidFill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xmlns="" id="{DA958CB2-F0B0-400D-AEB6-4E7344B81B98}"/>
              </a:ext>
            </a:extLst>
          </p:cNvPr>
          <p:cNvGrpSpPr/>
          <p:nvPr/>
        </p:nvGrpSpPr>
        <p:grpSpPr>
          <a:xfrm>
            <a:off x="129556" y="781001"/>
            <a:ext cx="11910350" cy="6016039"/>
            <a:chOff x="325120" y="690869"/>
            <a:chExt cx="11369040" cy="5797583"/>
          </a:xfrm>
        </p:grpSpPr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xmlns="" id="{733B73A8-00A3-49D3-BBC3-A13732B8A29D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39" name="사각형: 둥근 모서리 38">
                <a:extLst>
                  <a:ext uri="{FF2B5EF4-FFF2-40B4-BE49-F238E27FC236}">
                    <a16:creationId xmlns:a16="http://schemas.microsoft.com/office/drawing/2014/main" xmlns="" id="{CCA5EE08-4AB5-45E4-B4F2-FF0018D2E22D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0" name="사각형: 둥근 모서리 39">
                <a:extLst>
                  <a:ext uri="{FF2B5EF4-FFF2-40B4-BE49-F238E27FC236}">
                    <a16:creationId xmlns:a16="http://schemas.microsoft.com/office/drawing/2014/main" xmlns="" id="{7F6E6B79-82B7-4FC7-A0FA-0051856B7B62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xmlns="" id="{F836FB3D-CCCB-424D-B520-9643382E87C3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xmlns="" id="{5FC8598D-EF06-44EB-B3C9-53C527D9BE5C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8" name="사각형: 둥근 모서리 37">
                <a:extLst>
                  <a:ext uri="{FF2B5EF4-FFF2-40B4-BE49-F238E27FC236}">
                    <a16:creationId xmlns:a16="http://schemas.microsoft.com/office/drawing/2014/main" xmlns="" id="{B2FF24CD-3967-4706-B8A1-047D67315D55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xmlns="" id="{F29DF7A3-6A4B-4F40-B125-FA3EDB22BCC8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xmlns="" id="{B96BB787-CC83-4CF6-96A1-83042E3196A0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xmlns="" id="{05F3D34B-0B84-4C1A-B43C-C4C01A0104E8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xmlns="" id="{B6E998F6-9B3F-4E15-8289-892BA43BEDC1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B1625426-3C1F-410D-911D-5B14C01B2CD6}"/>
              </a:ext>
            </a:extLst>
          </p:cNvPr>
          <p:cNvSpPr txBox="1"/>
          <p:nvPr/>
        </p:nvSpPr>
        <p:spPr>
          <a:xfrm>
            <a:off x="588665" y="1789847"/>
            <a:ext cx="20814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rgbClr val="FFC000"/>
                </a:solidFill>
              </a:rPr>
              <a:t>[Target]</a:t>
            </a:r>
            <a:endParaRPr lang="ko-KR" altLang="en-US" sz="4000" b="1" dirty="0">
              <a:solidFill>
                <a:srgbClr val="FFC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D58D671-0197-4E91-96D4-DFC9C72E4AAD}"/>
              </a:ext>
            </a:extLst>
          </p:cNvPr>
          <p:cNvSpPr txBox="1"/>
          <p:nvPr/>
        </p:nvSpPr>
        <p:spPr>
          <a:xfrm>
            <a:off x="684025" y="2851681"/>
            <a:ext cx="11355881" cy="259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2800" dirty="0">
                <a:solidFill>
                  <a:schemeClr val="bg1"/>
                </a:solidFill>
              </a:rPr>
              <a:t>People</a:t>
            </a:r>
            <a:r>
              <a:rPr lang="ko-KR" altLang="en-US" sz="2800" dirty="0">
                <a:solidFill>
                  <a:schemeClr val="bg1"/>
                </a:solidFill>
              </a:rPr>
              <a:t> </a:t>
            </a:r>
            <a:r>
              <a:rPr lang="en-US" altLang="ko-KR" sz="2800" dirty="0">
                <a:solidFill>
                  <a:schemeClr val="bg1"/>
                </a:solidFill>
              </a:rPr>
              <a:t>interested</a:t>
            </a:r>
            <a:r>
              <a:rPr lang="ko-KR" altLang="en-US" sz="2800" dirty="0">
                <a:solidFill>
                  <a:schemeClr val="bg1"/>
                </a:solidFill>
              </a:rPr>
              <a:t> </a:t>
            </a:r>
            <a:r>
              <a:rPr lang="en-US" altLang="ko-KR" sz="2800" dirty="0">
                <a:solidFill>
                  <a:schemeClr val="bg1"/>
                </a:solidFill>
              </a:rPr>
              <a:t>in</a:t>
            </a:r>
            <a:r>
              <a:rPr lang="ko-KR" altLang="en-US" sz="2800" dirty="0">
                <a:solidFill>
                  <a:schemeClr val="bg1"/>
                </a:solidFill>
              </a:rPr>
              <a:t> </a:t>
            </a:r>
            <a:r>
              <a:rPr lang="en-US" altLang="ko-KR" sz="2800" dirty="0">
                <a:solidFill>
                  <a:schemeClr val="bg1"/>
                </a:solidFill>
              </a:rPr>
              <a:t>new</a:t>
            </a:r>
            <a:r>
              <a:rPr lang="ko-KR" altLang="en-US" sz="2800" dirty="0">
                <a:solidFill>
                  <a:schemeClr val="bg1"/>
                </a:solidFill>
              </a:rPr>
              <a:t> </a:t>
            </a:r>
            <a:r>
              <a:rPr lang="en-US" altLang="ko-KR" sz="2800" dirty="0">
                <a:solidFill>
                  <a:schemeClr val="bg1"/>
                </a:solidFill>
              </a:rPr>
              <a:t>technology</a:t>
            </a:r>
            <a:r>
              <a:rPr lang="ko-KR" altLang="en-US" sz="2800" dirty="0">
                <a:solidFill>
                  <a:schemeClr val="bg1"/>
                </a:solidFill>
              </a:rPr>
              <a:t> </a:t>
            </a:r>
            <a:r>
              <a:rPr lang="en-US" altLang="ko-KR" sz="2800" dirty="0">
                <a:solidFill>
                  <a:schemeClr val="bg1"/>
                </a:solidFill>
              </a:rPr>
              <a:t>like</a:t>
            </a:r>
            <a:r>
              <a:rPr lang="ko-KR" altLang="en-US" sz="2800" dirty="0">
                <a:solidFill>
                  <a:schemeClr val="bg1"/>
                </a:solidFill>
              </a:rPr>
              <a:t> </a:t>
            </a:r>
            <a:r>
              <a:rPr lang="en-US" altLang="ko-KR" sz="2800" dirty="0">
                <a:solidFill>
                  <a:schemeClr val="bg1"/>
                </a:solidFill>
              </a:rPr>
              <a:t>VR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2800" dirty="0">
                <a:solidFill>
                  <a:schemeClr val="bg1"/>
                </a:solidFill>
              </a:rPr>
              <a:t>Young age group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2800" dirty="0">
                <a:solidFill>
                  <a:schemeClr val="bg1"/>
                </a:solidFill>
              </a:rPr>
              <a:t>People who like to share various experiences, such as their travels, on social media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35799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2">
              <a:lumMod val="75000"/>
            </a:schemeClr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EFE81247-AFDA-45DF-9822-6DCEBA43E306}"/>
              </a:ext>
            </a:extLst>
          </p:cNvPr>
          <p:cNvSpPr txBox="1"/>
          <p:nvPr/>
        </p:nvSpPr>
        <p:spPr>
          <a:xfrm>
            <a:off x="-1" y="-36078"/>
            <a:ext cx="72584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Marketing Plan</a:t>
            </a:r>
            <a:endParaRPr lang="ko-KR" altLang="en-US" sz="4800" dirty="0">
              <a:solidFill>
                <a:srgbClr val="5FE8D6"/>
              </a:solidFill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xmlns="" id="{DA958CB2-F0B0-400D-AEB6-4E7344B81B98}"/>
              </a:ext>
            </a:extLst>
          </p:cNvPr>
          <p:cNvGrpSpPr/>
          <p:nvPr/>
        </p:nvGrpSpPr>
        <p:grpSpPr>
          <a:xfrm>
            <a:off x="129556" y="781001"/>
            <a:ext cx="11910350" cy="6016039"/>
            <a:chOff x="325120" y="690869"/>
            <a:chExt cx="11369040" cy="5797583"/>
          </a:xfrm>
        </p:grpSpPr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xmlns="" id="{733B73A8-00A3-49D3-BBC3-A13732B8A29D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39" name="사각형: 둥근 모서리 38">
                <a:extLst>
                  <a:ext uri="{FF2B5EF4-FFF2-40B4-BE49-F238E27FC236}">
                    <a16:creationId xmlns:a16="http://schemas.microsoft.com/office/drawing/2014/main" xmlns="" id="{CCA5EE08-4AB5-45E4-B4F2-FF0018D2E22D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0" name="사각형: 둥근 모서리 39">
                <a:extLst>
                  <a:ext uri="{FF2B5EF4-FFF2-40B4-BE49-F238E27FC236}">
                    <a16:creationId xmlns:a16="http://schemas.microsoft.com/office/drawing/2014/main" xmlns="" id="{7F6E6B79-82B7-4FC7-A0FA-0051856B7B62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xmlns="" id="{F836FB3D-CCCB-424D-B520-9643382E87C3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xmlns="" id="{5FC8598D-EF06-44EB-B3C9-53C527D9BE5C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8" name="사각형: 둥근 모서리 37">
                <a:extLst>
                  <a:ext uri="{FF2B5EF4-FFF2-40B4-BE49-F238E27FC236}">
                    <a16:creationId xmlns:a16="http://schemas.microsoft.com/office/drawing/2014/main" xmlns="" id="{B2FF24CD-3967-4706-B8A1-047D67315D55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xmlns="" id="{F29DF7A3-6A4B-4F40-B125-FA3EDB22BCC8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xmlns="" id="{B96BB787-CC83-4CF6-96A1-83042E3196A0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xmlns="" id="{05F3D34B-0B84-4C1A-B43C-C4C01A0104E8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xmlns="" id="{B6E998F6-9B3F-4E15-8289-892BA43BEDC1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E696D691-F8F4-4CDE-BB22-2B5A07D11ED7}"/>
              </a:ext>
            </a:extLst>
          </p:cNvPr>
          <p:cNvSpPr txBox="1"/>
          <p:nvPr/>
        </p:nvSpPr>
        <p:spPr>
          <a:xfrm>
            <a:off x="588665" y="1789847"/>
            <a:ext cx="44435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rgbClr val="FFC000"/>
                </a:solidFill>
              </a:rPr>
              <a:t>[Expected</a:t>
            </a:r>
            <a:r>
              <a:rPr lang="ko-KR" altLang="en-US" sz="4000" b="1" dirty="0">
                <a:solidFill>
                  <a:srgbClr val="FFC000"/>
                </a:solidFill>
              </a:rPr>
              <a:t> </a:t>
            </a:r>
            <a:r>
              <a:rPr lang="en-US" altLang="ko-KR" sz="4000" b="1" dirty="0">
                <a:solidFill>
                  <a:srgbClr val="FFC000"/>
                </a:solidFill>
              </a:rPr>
              <a:t>return]</a:t>
            </a:r>
            <a:endParaRPr lang="ko-KR" altLang="en-US" sz="4000" b="1" dirty="0">
              <a:solidFill>
                <a:srgbClr val="FFC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1899120-B5A7-4075-B5EC-917C13A77336}"/>
              </a:ext>
            </a:extLst>
          </p:cNvPr>
          <p:cNvSpPr txBox="1"/>
          <p:nvPr/>
        </p:nvSpPr>
        <p:spPr>
          <a:xfrm>
            <a:off x="631326" y="2901104"/>
            <a:ext cx="1084947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2800" dirty="0">
                <a:solidFill>
                  <a:schemeClr val="bg1"/>
                </a:solidFill>
              </a:rPr>
              <a:t>Receive a fee by adding a certain amount to shared contents.</a:t>
            </a:r>
          </a:p>
          <a:p>
            <a:pPr marL="285750" indent="-285750">
              <a:buFontTx/>
              <a:buChar char="-"/>
            </a:pPr>
            <a:endParaRPr lang="en-US" altLang="ko-KR" sz="28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altLang="ko-KR" sz="2800" dirty="0">
                <a:solidFill>
                  <a:schemeClr val="bg1"/>
                </a:solidFill>
              </a:rPr>
              <a:t>Profit from connecting to telecommunication businesses or companies interested in 5G</a:t>
            </a:r>
          </a:p>
        </p:txBody>
      </p:sp>
    </p:spTree>
    <p:extLst>
      <p:ext uri="{BB962C8B-B14F-4D97-AF65-F5344CB8AC3E}">
        <p14:creationId xmlns:p14="http://schemas.microsoft.com/office/powerpoint/2010/main" val="9973883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E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EFE81247-AFDA-45DF-9822-6DCEBA43E306}"/>
              </a:ext>
            </a:extLst>
          </p:cNvPr>
          <p:cNvSpPr txBox="1"/>
          <p:nvPr/>
        </p:nvSpPr>
        <p:spPr>
          <a:xfrm>
            <a:off x="-1" y="-36078"/>
            <a:ext cx="72584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Marketing Plan</a:t>
            </a:r>
            <a:endParaRPr lang="ko-KR" altLang="en-US" sz="4800" dirty="0">
              <a:solidFill>
                <a:srgbClr val="5FE8D6"/>
              </a:solidFill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xmlns="" id="{DA958CB2-F0B0-400D-AEB6-4E7344B81B98}"/>
              </a:ext>
            </a:extLst>
          </p:cNvPr>
          <p:cNvGrpSpPr/>
          <p:nvPr/>
        </p:nvGrpSpPr>
        <p:grpSpPr>
          <a:xfrm>
            <a:off x="129556" y="781001"/>
            <a:ext cx="11910350" cy="6016039"/>
            <a:chOff x="325120" y="690869"/>
            <a:chExt cx="11369040" cy="5797583"/>
          </a:xfrm>
        </p:grpSpPr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xmlns="" id="{733B73A8-00A3-49D3-BBC3-A13732B8A29D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39" name="사각형: 둥근 모서리 38">
                <a:extLst>
                  <a:ext uri="{FF2B5EF4-FFF2-40B4-BE49-F238E27FC236}">
                    <a16:creationId xmlns:a16="http://schemas.microsoft.com/office/drawing/2014/main" xmlns="" id="{CCA5EE08-4AB5-45E4-B4F2-FF0018D2E22D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0" name="사각형: 둥근 모서리 39">
                <a:extLst>
                  <a:ext uri="{FF2B5EF4-FFF2-40B4-BE49-F238E27FC236}">
                    <a16:creationId xmlns:a16="http://schemas.microsoft.com/office/drawing/2014/main" xmlns="" id="{7F6E6B79-82B7-4FC7-A0FA-0051856B7B62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xmlns="" id="{F836FB3D-CCCB-424D-B520-9643382E87C3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xmlns="" id="{5FC8598D-EF06-44EB-B3C9-53C527D9BE5C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8" name="사각형: 둥근 모서리 37">
                <a:extLst>
                  <a:ext uri="{FF2B5EF4-FFF2-40B4-BE49-F238E27FC236}">
                    <a16:creationId xmlns:a16="http://schemas.microsoft.com/office/drawing/2014/main" xmlns="" id="{B2FF24CD-3967-4706-B8A1-047D67315D55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xmlns="" id="{F29DF7A3-6A4B-4F40-B125-FA3EDB22BCC8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xmlns="" id="{B96BB787-CC83-4CF6-96A1-83042E3196A0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xmlns="" id="{05F3D34B-0B84-4C1A-B43C-C4C01A0104E8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xmlns="" id="{B6E998F6-9B3F-4E15-8289-892BA43BEDC1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E696D691-F8F4-4CDE-BB22-2B5A07D11ED7}"/>
              </a:ext>
            </a:extLst>
          </p:cNvPr>
          <p:cNvSpPr txBox="1"/>
          <p:nvPr/>
        </p:nvSpPr>
        <p:spPr>
          <a:xfrm>
            <a:off x="714202" y="1239268"/>
            <a:ext cx="98605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FFC000"/>
                </a:solidFill>
              </a:rPr>
              <a:t>[Profit expectations based on growing number of users]</a:t>
            </a:r>
            <a:endParaRPr lang="ko-KR" altLang="en-US" sz="2800" b="1" dirty="0">
              <a:solidFill>
                <a:srgbClr val="FFC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1899120-B5A7-4075-B5EC-917C13A77336}"/>
              </a:ext>
            </a:extLst>
          </p:cNvPr>
          <p:cNvSpPr txBox="1"/>
          <p:nvPr/>
        </p:nvSpPr>
        <p:spPr>
          <a:xfrm>
            <a:off x="5958441" y="2781758"/>
            <a:ext cx="573264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2800" dirty="0">
                <a:solidFill>
                  <a:schemeClr val="bg1"/>
                </a:solidFill>
              </a:rPr>
              <a:t>The number of users will increase with VR market growth</a:t>
            </a:r>
          </a:p>
          <a:p>
            <a:pPr marL="285750" indent="-285750">
              <a:buFontTx/>
              <a:buChar char="-"/>
            </a:pPr>
            <a:endParaRPr lang="en-US" altLang="ko-KR" sz="28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altLang="ko-KR" sz="2800" dirty="0">
                <a:solidFill>
                  <a:schemeClr val="bg1"/>
                </a:solidFill>
              </a:rPr>
              <a:t>Expected revenue will increase with the increasing number of users.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565" y="1999778"/>
            <a:ext cx="4978419" cy="446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3735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  <a:lumOff val="25000"/>
            </a:schemeClr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그룹 57">
            <a:extLst>
              <a:ext uri="{FF2B5EF4-FFF2-40B4-BE49-F238E27FC236}">
                <a16:creationId xmlns:a16="http://schemas.microsoft.com/office/drawing/2014/main" xmlns="" id="{A5AF5BF3-EFE6-40B1-A86E-A27C75574FC3}"/>
              </a:ext>
            </a:extLst>
          </p:cNvPr>
          <p:cNvGrpSpPr/>
          <p:nvPr/>
        </p:nvGrpSpPr>
        <p:grpSpPr>
          <a:xfrm>
            <a:off x="129556" y="661075"/>
            <a:ext cx="11910350" cy="6135966"/>
            <a:chOff x="325120" y="690869"/>
            <a:chExt cx="11369040" cy="5797583"/>
          </a:xfrm>
        </p:grpSpPr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xmlns="" id="{99030B29-B1A2-4FCD-BB40-16050A33884A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72" name="사각형: 둥근 모서리 71">
                <a:extLst>
                  <a:ext uri="{FF2B5EF4-FFF2-40B4-BE49-F238E27FC236}">
                    <a16:creationId xmlns:a16="http://schemas.microsoft.com/office/drawing/2014/main" xmlns="" id="{92E3874E-7E25-4392-9B13-D7920E576AE6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3" name="사각형: 둥근 모서리 72">
                <a:extLst>
                  <a:ext uri="{FF2B5EF4-FFF2-40B4-BE49-F238E27FC236}">
                    <a16:creationId xmlns:a16="http://schemas.microsoft.com/office/drawing/2014/main" xmlns="" id="{A8813D0B-1C04-44B6-88F9-E4854FA7CD58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xmlns="" id="{60B95497-87A6-4E25-81D0-9766DED3E638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70" name="사각형: 둥근 모서리 69">
                <a:extLst>
                  <a:ext uri="{FF2B5EF4-FFF2-40B4-BE49-F238E27FC236}">
                    <a16:creationId xmlns:a16="http://schemas.microsoft.com/office/drawing/2014/main" xmlns="" id="{38160315-18BA-47C3-B5CD-BC6C56E1EAFC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1" name="사각형: 둥근 모서리 70">
                <a:extLst>
                  <a:ext uri="{FF2B5EF4-FFF2-40B4-BE49-F238E27FC236}">
                    <a16:creationId xmlns:a16="http://schemas.microsoft.com/office/drawing/2014/main" xmlns="" id="{CD4904BF-2B40-4744-B8DE-87AC24870EE4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xmlns="" id="{E405F206-E00D-411B-A259-049ABBB04086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xmlns="" id="{B78C30BF-9A82-4509-829C-5F42FB2C7BEA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xmlns="" id="{03F1D503-F9C0-4EA9-9E36-DA194A3B67D5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xmlns="" id="{609F2226-88DE-4221-8167-C673CFA61B25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5D1A9A13-68B1-481C-A90B-AB3F2DF09B63}"/>
              </a:ext>
            </a:extLst>
          </p:cNvPr>
          <p:cNvSpPr txBox="1"/>
          <p:nvPr/>
        </p:nvSpPr>
        <p:spPr>
          <a:xfrm>
            <a:off x="-1" y="-36078"/>
            <a:ext cx="33518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Role</a:t>
            </a:r>
            <a:endParaRPr lang="ko-KR" altLang="en-US" sz="4800" dirty="0">
              <a:solidFill>
                <a:srgbClr val="5FE8D6"/>
              </a:solidFill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xmlns="" id="{AF2AE01F-15CF-457E-8F34-74B14D0DB76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921" y="1418753"/>
            <a:ext cx="1715607" cy="1715607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xmlns="" id="{26AA801F-810B-442F-836D-1FEFA6A1BA7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3452" y="1418753"/>
            <a:ext cx="1786358" cy="1786358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xmlns="" id="{AC7F5524-04D4-4C53-B684-D2F3C9B0A9F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6213" y="1360740"/>
            <a:ext cx="1760881" cy="1760881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4BE3E60B-1475-4920-8256-91FE1ADDDAF5}"/>
              </a:ext>
            </a:extLst>
          </p:cNvPr>
          <p:cNvSpPr txBox="1"/>
          <p:nvPr/>
        </p:nvSpPr>
        <p:spPr>
          <a:xfrm>
            <a:off x="1333921" y="3181209"/>
            <a:ext cx="2096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Ye Chan Ho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35036055-5B00-4C6B-B6D0-56D908AD1FD7}"/>
              </a:ext>
            </a:extLst>
          </p:cNvPr>
          <p:cNvSpPr txBox="1"/>
          <p:nvPr/>
        </p:nvSpPr>
        <p:spPr>
          <a:xfrm>
            <a:off x="9152466" y="3176414"/>
            <a:ext cx="23683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Lee Su </a:t>
            </a:r>
            <a:r>
              <a:rPr lang="en-US" altLang="ko-KR" sz="2400" b="1" dirty="0" err="1">
                <a:solidFill>
                  <a:schemeClr val="bg1"/>
                </a:solidFill>
              </a:rPr>
              <a:t>Jeong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423B157C-C288-41FA-8AEE-685BF4649022}"/>
              </a:ext>
            </a:extLst>
          </p:cNvPr>
          <p:cNvSpPr txBox="1"/>
          <p:nvPr/>
        </p:nvSpPr>
        <p:spPr>
          <a:xfrm>
            <a:off x="576948" y="3708994"/>
            <a:ext cx="35973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VR navigation</a:t>
            </a:r>
          </a:p>
          <a:p>
            <a:r>
              <a:rPr lang="en-US" altLang="ko-KR" b="1" dirty="0">
                <a:solidFill>
                  <a:schemeClr val="bg1"/>
                </a:solidFill>
              </a:rPr>
              <a:t>Video streaming from server</a:t>
            </a:r>
          </a:p>
          <a:p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2F87F919-4B77-434F-8152-990465B9E78B}"/>
              </a:ext>
            </a:extLst>
          </p:cNvPr>
          <p:cNvSpPr txBox="1"/>
          <p:nvPr/>
        </p:nvSpPr>
        <p:spPr>
          <a:xfrm>
            <a:off x="4226855" y="3789604"/>
            <a:ext cx="4132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Detecting user’s movement</a:t>
            </a: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(speed, distance, orientation, GPS)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D1E585C2-291E-466B-8BAD-0182C7B55132}"/>
              </a:ext>
            </a:extLst>
          </p:cNvPr>
          <p:cNvSpPr txBox="1"/>
          <p:nvPr/>
        </p:nvSpPr>
        <p:spPr>
          <a:xfrm>
            <a:off x="8474344" y="3782995"/>
            <a:ext cx="350731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Trajectory tracking</a:t>
            </a: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Showing info about experiences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F744FE97-599E-4E19-A9CC-8E8234375994}"/>
              </a:ext>
            </a:extLst>
          </p:cNvPr>
          <p:cNvSpPr txBox="1"/>
          <p:nvPr/>
        </p:nvSpPr>
        <p:spPr>
          <a:xfrm>
            <a:off x="5194252" y="3280166"/>
            <a:ext cx="1872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Yuk Su Rim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D1E585C2-291E-466B-8BAD-0182C7B55132}"/>
              </a:ext>
            </a:extLst>
          </p:cNvPr>
          <p:cNvSpPr txBox="1"/>
          <p:nvPr/>
        </p:nvSpPr>
        <p:spPr>
          <a:xfrm>
            <a:off x="469997" y="4383744"/>
            <a:ext cx="3434080" cy="378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Server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D1E585C2-291E-466B-8BAD-0182C7B55132}"/>
              </a:ext>
            </a:extLst>
          </p:cNvPr>
          <p:cNvSpPr txBox="1"/>
          <p:nvPr/>
        </p:nvSpPr>
        <p:spPr>
          <a:xfrm>
            <a:off x="8538689" y="4430350"/>
            <a:ext cx="3434080" cy="378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Web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5690193" y="2087454"/>
            <a:ext cx="883410" cy="349056"/>
            <a:chOff x="5687563" y="2016703"/>
            <a:chExt cx="883410" cy="349056"/>
          </a:xfrm>
        </p:grpSpPr>
        <p:sp>
          <p:nvSpPr>
            <p:cNvPr id="2" name="타원 1"/>
            <p:cNvSpPr/>
            <p:nvPr/>
          </p:nvSpPr>
          <p:spPr>
            <a:xfrm>
              <a:off x="5687563" y="2016703"/>
              <a:ext cx="385334" cy="34905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xmlns="" id="{C3024965-D4CF-4F2B-B541-E270F4BDD7FE}"/>
                </a:ext>
              </a:extLst>
            </p:cNvPr>
            <p:cNvSpPr/>
            <p:nvPr/>
          </p:nvSpPr>
          <p:spPr>
            <a:xfrm>
              <a:off x="6185639" y="2016703"/>
              <a:ext cx="385334" cy="34905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원호 3"/>
            <p:cNvSpPr/>
            <p:nvPr/>
          </p:nvSpPr>
          <p:spPr>
            <a:xfrm rot="11561790" flipV="1">
              <a:off x="6071525" y="2195380"/>
              <a:ext cx="215217" cy="58237"/>
            </a:xfrm>
            <a:prstGeom prst="arc">
              <a:avLst/>
            </a:prstGeom>
            <a:ln w="19050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3" name="그룹 62"/>
          <p:cNvGrpSpPr/>
          <p:nvPr/>
        </p:nvGrpSpPr>
        <p:grpSpPr>
          <a:xfrm>
            <a:off x="9714948" y="2016703"/>
            <a:ext cx="883410" cy="349056"/>
            <a:chOff x="5687563" y="2016703"/>
            <a:chExt cx="883410" cy="349056"/>
          </a:xfrm>
        </p:grpSpPr>
        <p:sp>
          <p:nvSpPr>
            <p:cNvPr id="64" name="타원 63"/>
            <p:cNvSpPr/>
            <p:nvPr/>
          </p:nvSpPr>
          <p:spPr>
            <a:xfrm>
              <a:off x="5687563" y="2016703"/>
              <a:ext cx="385334" cy="34905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xmlns="" id="{C3024965-D4CF-4F2B-B541-E270F4BDD7FE}"/>
                </a:ext>
              </a:extLst>
            </p:cNvPr>
            <p:cNvSpPr/>
            <p:nvPr/>
          </p:nvSpPr>
          <p:spPr>
            <a:xfrm>
              <a:off x="6185639" y="2016703"/>
              <a:ext cx="385334" cy="34905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원호 65"/>
            <p:cNvSpPr/>
            <p:nvPr/>
          </p:nvSpPr>
          <p:spPr>
            <a:xfrm rot="11561790" flipV="1">
              <a:off x="6071525" y="2195380"/>
              <a:ext cx="215217" cy="58237"/>
            </a:xfrm>
            <a:prstGeom prst="arc">
              <a:avLst/>
            </a:prstGeom>
            <a:ln w="19050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xmlns="" id="{D1E585C2-291E-466B-8BAD-0182C7B55132}"/>
              </a:ext>
            </a:extLst>
          </p:cNvPr>
          <p:cNvSpPr txBox="1"/>
          <p:nvPr/>
        </p:nvSpPr>
        <p:spPr>
          <a:xfrm>
            <a:off x="4226855" y="4501100"/>
            <a:ext cx="4132571" cy="378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Database</a:t>
            </a:r>
          </a:p>
        </p:txBody>
      </p:sp>
    </p:spTree>
    <p:extLst>
      <p:ext uri="{BB962C8B-B14F-4D97-AF65-F5344CB8AC3E}">
        <p14:creationId xmlns:p14="http://schemas.microsoft.com/office/powerpoint/2010/main" val="31347037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E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그룹 57">
            <a:extLst>
              <a:ext uri="{FF2B5EF4-FFF2-40B4-BE49-F238E27FC236}">
                <a16:creationId xmlns:a16="http://schemas.microsoft.com/office/drawing/2014/main" xmlns="" id="{A5AF5BF3-EFE6-40B1-A86E-A27C75574FC3}"/>
              </a:ext>
            </a:extLst>
          </p:cNvPr>
          <p:cNvGrpSpPr/>
          <p:nvPr/>
        </p:nvGrpSpPr>
        <p:grpSpPr>
          <a:xfrm>
            <a:off x="129556" y="661075"/>
            <a:ext cx="11910350" cy="6135966"/>
            <a:chOff x="325120" y="690869"/>
            <a:chExt cx="11369040" cy="5797583"/>
          </a:xfrm>
        </p:grpSpPr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xmlns="" id="{99030B29-B1A2-4FCD-BB40-16050A33884A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72" name="사각형: 둥근 모서리 71">
                <a:extLst>
                  <a:ext uri="{FF2B5EF4-FFF2-40B4-BE49-F238E27FC236}">
                    <a16:creationId xmlns:a16="http://schemas.microsoft.com/office/drawing/2014/main" xmlns="" id="{92E3874E-7E25-4392-9B13-D7920E576AE6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3" name="사각형: 둥근 모서리 72">
                <a:extLst>
                  <a:ext uri="{FF2B5EF4-FFF2-40B4-BE49-F238E27FC236}">
                    <a16:creationId xmlns:a16="http://schemas.microsoft.com/office/drawing/2014/main" xmlns="" id="{A8813D0B-1C04-44B6-88F9-E4854FA7CD58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xmlns="" id="{60B95497-87A6-4E25-81D0-9766DED3E638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70" name="사각형: 둥근 모서리 69">
                <a:extLst>
                  <a:ext uri="{FF2B5EF4-FFF2-40B4-BE49-F238E27FC236}">
                    <a16:creationId xmlns:a16="http://schemas.microsoft.com/office/drawing/2014/main" xmlns="" id="{38160315-18BA-47C3-B5CD-BC6C56E1EAFC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1" name="사각형: 둥근 모서리 70">
                <a:extLst>
                  <a:ext uri="{FF2B5EF4-FFF2-40B4-BE49-F238E27FC236}">
                    <a16:creationId xmlns:a16="http://schemas.microsoft.com/office/drawing/2014/main" xmlns="" id="{CD4904BF-2B40-4744-B8DE-87AC24870EE4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xmlns="" id="{E405F206-E00D-411B-A259-049ABBB04086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xmlns="" id="{B78C30BF-9A82-4509-829C-5F42FB2C7BEA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xmlns="" id="{03F1D503-F9C0-4EA9-9E36-DA194A3B67D5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xmlns="" id="{609F2226-88DE-4221-8167-C673CFA61B25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5D1A9A13-68B1-481C-A90B-AB3F2DF09B63}"/>
              </a:ext>
            </a:extLst>
          </p:cNvPr>
          <p:cNvSpPr txBox="1"/>
          <p:nvPr/>
        </p:nvSpPr>
        <p:spPr>
          <a:xfrm>
            <a:off x="-1" y="-36078"/>
            <a:ext cx="33518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 err="1" smtClean="0">
                <a:solidFill>
                  <a:srgbClr val="5FE8D6"/>
                </a:solidFill>
              </a:rPr>
              <a:t>Github</a:t>
            </a:r>
            <a:endParaRPr lang="ko-KR" altLang="en-US" sz="4800" dirty="0">
              <a:solidFill>
                <a:srgbClr val="5FE8D6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428195" y="3269128"/>
            <a:ext cx="73620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https://github.com/GC-RESPECT/R.E.S.P.E.C.T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11907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  <a:lumOff val="25000"/>
            </a:schemeClr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그룹 138">
            <a:extLst>
              <a:ext uri="{FF2B5EF4-FFF2-40B4-BE49-F238E27FC236}">
                <a16:creationId xmlns:a16="http://schemas.microsoft.com/office/drawing/2014/main" xmlns="" id="{9992FDF5-8485-433B-9EA8-107B9A3DF799}"/>
              </a:ext>
            </a:extLst>
          </p:cNvPr>
          <p:cNvGrpSpPr/>
          <p:nvPr/>
        </p:nvGrpSpPr>
        <p:grpSpPr>
          <a:xfrm>
            <a:off x="129556" y="138896"/>
            <a:ext cx="11910350" cy="6658145"/>
            <a:chOff x="325120" y="690869"/>
            <a:chExt cx="11369040" cy="5797583"/>
          </a:xfrm>
        </p:grpSpPr>
        <p:grpSp>
          <p:nvGrpSpPr>
            <p:cNvPr id="140" name="그룹 139">
              <a:extLst>
                <a:ext uri="{FF2B5EF4-FFF2-40B4-BE49-F238E27FC236}">
                  <a16:creationId xmlns:a16="http://schemas.microsoft.com/office/drawing/2014/main" xmlns="" id="{23529BA8-CB1F-44BE-9ED8-7E8E0A2EDD32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xmlns="" id="{0A20B91A-8C65-488F-AF62-177F99DBEDB1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사각형: 둥근 모서리 148">
                <a:extLst>
                  <a:ext uri="{FF2B5EF4-FFF2-40B4-BE49-F238E27FC236}">
                    <a16:creationId xmlns:a16="http://schemas.microsoft.com/office/drawing/2014/main" xmlns="" id="{DDC695B2-EE3D-4C28-A2C7-AE510070D798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1" name="그룹 140">
              <a:extLst>
                <a:ext uri="{FF2B5EF4-FFF2-40B4-BE49-F238E27FC236}">
                  <a16:creationId xmlns:a16="http://schemas.microsoft.com/office/drawing/2014/main" xmlns="" id="{CD0D422E-A387-43D0-B8B8-39C532E394A9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146" name="사각형: 둥근 모서리 145">
                <a:extLst>
                  <a:ext uri="{FF2B5EF4-FFF2-40B4-BE49-F238E27FC236}">
                    <a16:creationId xmlns:a16="http://schemas.microsoft.com/office/drawing/2014/main" xmlns="" id="{52380FA7-7696-4905-8824-BDD1B80634DD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7" name="사각형: 둥근 모서리 146">
                <a:extLst>
                  <a:ext uri="{FF2B5EF4-FFF2-40B4-BE49-F238E27FC236}">
                    <a16:creationId xmlns:a16="http://schemas.microsoft.com/office/drawing/2014/main" xmlns="" id="{A3F388F8-25D8-4749-9EB0-AAC5E10D236D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42" name="직사각형 141">
              <a:extLst>
                <a:ext uri="{FF2B5EF4-FFF2-40B4-BE49-F238E27FC236}">
                  <a16:creationId xmlns:a16="http://schemas.microsoft.com/office/drawing/2014/main" xmlns="" id="{9A738611-E5EB-4081-8F44-2DC3F84928BD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3" name="직사각형 142">
              <a:extLst>
                <a:ext uri="{FF2B5EF4-FFF2-40B4-BE49-F238E27FC236}">
                  <a16:creationId xmlns:a16="http://schemas.microsoft.com/office/drawing/2014/main" xmlns="" id="{4C0279B0-B14E-49DB-9780-E7507A0E33AD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xmlns="" id="{9B9F283D-E96E-4411-992F-AD32AEB749E0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5" name="직사각형 144">
              <a:extLst>
                <a:ext uri="{FF2B5EF4-FFF2-40B4-BE49-F238E27FC236}">
                  <a16:creationId xmlns:a16="http://schemas.microsoft.com/office/drawing/2014/main" xmlns="" id="{DB471FBF-4AA6-4452-8209-DBE24C993B33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36A7A65E-0F53-4573-9A9D-B7995F96EA91}"/>
              </a:ext>
            </a:extLst>
          </p:cNvPr>
          <p:cNvGrpSpPr/>
          <p:nvPr/>
        </p:nvGrpSpPr>
        <p:grpSpPr>
          <a:xfrm>
            <a:off x="2258154" y="2481535"/>
            <a:ext cx="7008827" cy="1581426"/>
            <a:chOff x="2258154" y="2481535"/>
            <a:chExt cx="7008827" cy="1581426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xmlns="" id="{0E9C571A-C248-43C7-8E16-B4D6131592B0}"/>
                </a:ext>
              </a:extLst>
            </p:cNvPr>
            <p:cNvSpPr txBox="1"/>
            <p:nvPr/>
          </p:nvSpPr>
          <p:spPr>
            <a:xfrm>
              <a:off x="2258154" y="2481535"/>
              <a:ext cx="3019626" cy="1540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>
                <a:lnSpc>
                  <a:spcPct val="150000"/>
                </a:lnSpc>
              </a:pPr>
              <a:r>
                <a:rPr lang="en-US" altLang="ko-KR" sz="7200" dirty="0">
                  <a:solidFill>
                    <a:srgbClr val="5FE8D6"/>
                  </a:solidFill>
                </a:rPr>
                <a:t>Thank</a:t>
              </a: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xmlns="" id="{73976264-95D0-4690-8AE0-AAE0F256C974}"/>
                </a:ext>
              </a:extLst>
            </p:cNvPr>
            <p:cNvGrpSpPr/>
            <p:nvPr/>
          </p:nvGrpSpPr>
          <p:grpSpPr>
            <a:xfrm>
              <a:off x="5295493" y="2988094"/>
              <a:ext cx="1874202" cy="792937"/>
              <a:chOff x="9297982" y="2188339"/>
              <a:chExt cx="2144276" cy="907200"/>
            </a:xfrm>
          </p:grpSpPr>
          <p:grpSp>
            <p:nvGrpSpPr>
              <p:cNvPr id="43" name="그룹 42">
                <a:extLst>
                  <a:ext uri="{FF2B5EF4-FFF2-40B4-BE49-F238E27FC236}">
                    <a16:creationId xmlns:a16="http://schemas.microsoft.com/office/drawing/2014/main" xmlns="" id="{676CB6A7-8A84-44A2-B4E0-780E893F1940}"/>
                  </a:ext>
                </a:extLst>
              </p:cNvPr>
              <p:cNvGrpSpPr/>
              <p:nvPr/>
            </p:nvGrpSpPr>
            <p:grpSpPr>
              <a:xfrm>
                <a:off x="10724708" y="2188339"/>
                <a:ext cx="717550" cy="906383"/>
                <a:chOff x="3989670" y="3908331"/>
                <a:chExt cx="1778000" cy="2286001"/>
              </a:xfrm>
            </p:grpSpPr>
            <p:sp>
              <p:nvSpPr>
                <p:cNvPr id="45" name="Freeform 134">
                  <a:extLst>
                    <a:ext uri="{FF2B5EF4-FFF2-40B4-BE49-F238E27FC236}">
                      <a16:creationId xmlns:a16="http://schemas.microsoft.com/office/drawing/2014/main" xmlns="" id="{A60F6153-3070-4EAB-896A-F4B07AB0C2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9670" y="5548219"/>
                  <a:ext cx="1778000" cy="646113"/>
                </a:xfrm>
                <a:custGeom>
                  <a:avLst/>
                  <a:gdLst>
                    <a:gd name="T0" fmla="*/ 533 w 1120"/>
                    <a:gd name="T1" fmla="*/ 0 h 407"/>
                    <a:gd name="T2" fmla="*/ 587 w 1120"/>
                    <a:gd name="T3" fmla="*/ 0 h 407"/>
                    <a:gd name="T4" fmla="*/ 642 w 1120"/>
                    <a:gd name="T5" fmla="*/ 2 h 407"/>
                    <a:gd name="T6" fmla="*/ 696 w 1120"/>
                    <a:gd name="T7" fmla="*/ 8 h 407"/>
                    <a:gd name="T8" fmla="*/ 750 w 1120"/>
                    <a:gd name="T9" fmla="*/ 17 h 407"/>
                    <a:gd name="T10" fmla="*/ 800 w 1120"/>
                    <a:gd name="T11" fmla="*/ 27 h 407"/>
                    <a:gd name="T12" fmla="*/ 848 w 1120"/>
                    <a:gd name="T13" fmla="*/ 42 h 407"/>
                    <a:gd name="T14" fmla="*/ 894 w 1120"/>
                    <a:gd name="T15" fmla="*/ 59 h 407"/>
                    <a:gd name="T16" fmla="*/ 934 w 1120"/>
                    <a:gd name="T17" fmla="*/ 78 h 407"/>
                    <a:gd name="T18" fmla="*/ 972 w 1120"/>
                    <a:gd name="T19" fmla="*/ 102 h 407"/>
                    <a:gd name="T20" fmla="*/ 1005 w 1120"/>
                    <a:gd name="T21" fmla="*/ 127 h 407"/>
                    <a:gd name="T22" fmla="*/ 1031 w 1120"/>
                    <a:gd name="T23" fmla="*/ 156 h 407"/>
                    <a:gd name="T24" fmla="*/ 1052 w 1120"/>
                    <a:gd name="T25" fmla="*/ 186 h 407"/>
                    <a:gd name="T26" fmla="*/ 1068 w 1120"/>
                    <a:gd name="T27" fmla="*/ 220 h 407"/>
                    <a:gd name="T28" fmla="*/ 1081 w 1120"/>
                    <a:gd name="T29" fmla="*/ 267 h 407"/>
                    <a:gd name="T30" fmla="*/ 1093 w 1120"/>
                    <a:gd name="T31" fmla="*/ 313 h 407"/>
                    <a:gd name="T32" fmla="*/ 1106 w 1120"/>
                    <a:gd name="T33" fmla="*/ 360 h 407"/>
                    <a:gd name="T34" fmla="*/ 1120 w 1120"/>
                    <a:gd name="T35" fmla="*/ 407 h 407"/>
                    <a:gd name="T36" fmla="*/ 0 w 1120"/>
                    <a:gd name="T37" fmla="*/ 407 h 407"/>
                    <a:gd name="T38" fmla="*/ 14 w 1120"/>
                    <a:gd name="T39" fmla="*/ 360 h 407"/>
                    <a:gd name="T40" fmla="*/ 27 w 1120"/>
                    <a:gd name="T41" fmla="*/ 313 h 407"/>
                    <a:gd name="T42" fmla="*/ 39 w 1120"/>
                    <a:gd name="T43" fmla="*/ 267 h 407"/>
                    <a:gd name="T44" fmla="*/ 52 w 1120"/>
                    <a:gd name="T45" fmla="*/ 220 h 407"/>
                    <a:gd name="T46" fmla="*/ 68 w 1120"/>
                    <a:gd name="T47" fmla="*/ 186 h 407"/>
                    <a:gd name="T48" fmla="*/ 89 w 1120"/>
                    <a:gd name="T49" fmla="*/ 156 h 407"/>
                    <a:gd name="T50" fmla="*/ 115 w 1120"/>
                    <a:gd name="T51" fmla="*/ 127 h 407"/>
                    <a:gd name="T52" fmla="*/ 148 w 1120"/>
                    <a:gd name="T53" fmla="*/ 102 h 407"/>
                    <a:gd name="T54" fmla="*/ 186 w 1120"/>
                    <a:gd name="T55" fmla="*/ 78 h 407"/>
                    <a:gd name="T56" fmla="*/ 226 w 1120"/>
                    <a:gd name="T57" fmla="*/ 59 h 407"/>
                    <a:gd name="T58" fmla="*/ 272 w 1120"/>
                    <a:gd name="T59" fmla="*/ 42 h 407"/>
                    <a:gd name="T60" fmla="*/ 320 w 1120"/>
                    <a:gd name="T61" fmla="*/ 27 h 407"/>
                    <a:gd name="T62" fmla="*/ 370 w 1120"/>
                    <a:gd name="T63" fmla="*/ 17 h 407"/>
                    <a:gd name="T64" fmla="*/ 424 w 1120"/>
                    <a:gd name="T65" fmla="*/ 8 h 407"/>
                    <a:gd name="T66" fmla="*/ 478 w 1120"/>
                    <a:gd name="T67" fmla="*/ 2 h 407"/>
                    <a:gd name="T68" fmla="*/ 533 w 1120"/>
                    <a:gd name="T69" fmla="*/ 0 h 4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120" h="407">
                      <a:moveTo>
                        <a:pt x="533" y="0"/>
                      </a:moveTo>
                      <a:lnTo>
                        <a:pt x="587" y="0"/>
                      </a:lnTo>
                      <a:lnTo>
                        <a:pt x="642" y="2"/>
                      </a:lnTo>
                      <a:lnTo>
                        <a:pt x="696" y="8"/>
                      </a:lnTo>
                      <a:lnTo>
                        <a:pt x="750" y="17"/>
                      </a:lnTo>
                      <a:lnTo>
                        <a:pt x="800" y="27"/>
                      </a:lnTo>
                      <a:lnTo>
                        <a:pt x="848" y="42"/>
                      </a:lnTo>
                      <a:lnTo>
                        <a:pt x="894" y="59"/>
                      </a:lnTo>
                      <a:lnTo>
                        <a:pt x="934" y="78"/>
                      </a:lnTo>
                      <a:lnTo>
                        <a:pt x="972" y="102"/>
                      </a:lnTo>
                      <a:lnTo>
                        <a:pt x="1005" y="127"/>
                      </a:lnTo>
                      <a:lnTo>
                        <a:pt x="1031" y="156"/>
                      </a:lnTo>
                      <a:lnTo>
                        <a:pt x="1052" y="186"/>
                      </a:lnTo>
                      <a:lnTo>
                        <a:pt x="1068" y="220"/>
                      </a:lnTo>
                      <a:lnTo>
                        <a:pt x="1081" y="267"/>
                      </a:lnTo>
                      <a:lnTo>
                        <a:pt x="1093" y="313"/>
                      </a:lnTo>
                      <a:lnTo>
                        <a:pt x="1106" y="360"/>
                      </a:lnTo>
                      <a:lnTo>
                        <a:pt x="1120" y="407"/>
                      </a:lnTo>
                      <a:lnTo>
                        <a:pt x="0" y="407"/>
                      </a:lnTo>
                      <a:lnTo>
                        <a:pt x="14" y="360"/>
                      </a:lnTo>
                      <a:lnTo>
                        <a:pt x="27" y="313"/>
                      </a:lnTo>
                      <a:lnTo>
                        <a:pt x="39" y="267"/>
                      </a:lnTo>
                      <a:lnTo>
                        <a:pt x="52" y="220"/>
                      </a:lnTo>
                      <a:lnTo>
                        <a:pt x="68" y="186"/>
                      </a:lnTo>
                      <a:lnTo>
                        <a:pt x="89" y="156"/>
                      </a:lnTo>
                      <a:lnTo>
                        <a:pt x="115" y="127"/>
                      </a:lnTo>
                      <a:lnTo>
                        <a:pt x="148" y="102"/>
                      </a:lnTo>
                      <a:lnTo>
                        <a:pt x="186" y="78"/>
                      </a:lnTo>
                      <a:lnTo>
                        <a:pt x="226" y="59"/>
                      </a:lnTo>
                      <a:lnTo>
                        <a:pt x="272" y="42"/>
                      </a:lnTo>
                      <a:lnTo>
                        <a:pt x="320" y="27"/>
                      </a:lnTo>
                      <a:lnTo>
                        <a:pt x="370" y="17"/>
                      </a:lnTo>
                      <a:lnTo>
                        <a:pt x="424" y="8"/>
                      </a:lnTo>
                      <a:lnTo>
                        <a:pt x="478" y="2"/>
                      </a:lnTo>
                      <a:lnTo>
                        <a:pt x="533" y="0"/>
                      </a:lnTo>
                      <a:close/>
                    </a:path>
                  </a:pathLst>
                </a:custGeom>
                <a:solidFill>
                  <a:srgbClr val="9600E5"/>
                </a:solidFill>
                <a:ln w="0">
                  <a:solidFill>
                    <a:srgbClr val="9600E5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46" name="Freeform 135">
                  <a:extLst>
                    <a:ext uri="{FF2B5EF4-FFF2-40B4-BE49-F238E27FC236}">
                      <a16:creationId xmlns:a16="http://schemas.microsoft.com/office/drawing/2014/main" xmlns="" id="{9F9E5FDC-4A72-4C63-9A42-E1F03E306D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9670" y="5548219"/>
                  <a:ext cx="1096963" cy="646113"/>
                </a:xfrm>
                <a:custGeom>
                  <a:avLst/>
                  <a:gdLst>
                    <a:gd name="T0" fmla="*/ 582 w 691"/>
                    <a:gd name="T1" fmla="*/ 0 h 407"/>
                    <a:gd name="T2" fmla="*/ 637 w 691"/>
                    <a:gd name="T3" fmla="*/ 2 h 407"/>
                    <a:gd name="T4" fmla="*/ 691 w 691"/>
                    <a:gd name="T5" fmla="*/ 8 h 407"/>
                    <a:gd name="T6" fmla="*/ 691 w 691"/>
                    <a:gd name="T7" fmla="*/ 8 h 407"/>
                    <a:gd name="T8" fmla="*/ 290 w 691"/>
                    <a:gd name="T9" fmla="*/ 407 h 407"/>
                    <a:gd name="T10" fmla="*/ 0 w 691"/>
                    <a:gd name="T11" fmla="*/ 407 h 407"/>
                    <a:gd name="T12" fmla="*/ 14 w 691"/>
                    <a:gd name="T13" fmla="*/ 360 h 407"/>
                    <a:gd name="T14" fmla="*/ 27 w 691"/>
                    <a:gd name="T15" fmla="*/ 313 h 407"/>
                    <a:gd name="T16" fmla="*/ 39 w 691"/>
                    <a:gd name="T17" fmla="*/ 267 h 407"/>
                    <a:gd name="T18" fmla="*/ 52 w 691"/>
                    <a:gd name="T19" fmla="*/ 220 h 407"/>
                    <a:gd name="T20" fmla="*/ 66 w 691"/>
                    <a:gd name="T21" fmla="*/ 187 h 407"/>
                    <a:gd name="T22" fmla="*/ 87 w 691"/>
                    <a:gd name="T23" fmla="*/ 156 h 407"/>
                    <a:gd name="T24" fmla="*/ 115 w 691"/>
                    <a:gd name="T25" fmla="*/ 127 h 407"/>
                    <a:gd name="T26" fmla="*/ 146 w 691"/>
                    <a:gd name="T27" fmla="*/ 102 h 407"/>
                    <a:gd name="T28" fmla="*/ 184 w 691"/>
                    <a:gd name="T29" fmla="*/ 80 h 407"/>
                    <a:gd name="T30" fmla="*/ 225 w 691"/>
                    <a:gd name="T31" fmla="*/ 60 h 407"/>
                    <a:gd name="T32" fmla="*/ 269 w 691"/>
                    <a:gd name="T33" fmla="*/ 43 h 407"/>
                    <a:gd name="T34" fmla="*/ 317 w 691"/>
                    <a:gd name="T35" fmla="*/ 29 h 407"/>
                    <a:gd name="T36" fmla="*/ 368 w 691"/>
                    <a:gd name="T37" fmla="*/ 17 h 407"/>
                    <a:gd name="T38" fmla="*/ 420 w 691"/>
                    <a:gd name="T39" fmla="*/ 9 h 407"/>
                    <a:gd name="T40" fmla="*/ 474 w 691"/>
                    <a:gd name="T41" fmla="*/ 2 h 407"/>
                    <a:gd name="T42" fmla="*/ 527 w 691"/>
                    <a:gd name="T43" fmla="*/ 0 h 407"/>
                    <a:gd name="T44" fmla="*/ 582 w 691"/>
                    <a:gd name="T45" fmla="*/ 0 h 4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691" h="407">
                      <a:moveTo>
                        <a:pt x="582" y="0"/>
                      </a:moveTo>
                      <a:lnTo>
                        <a:pt x="637" y="2"/>
                      </a:lnTo>
                      <a:lnTo>
                        <a:pt x="691" y="8"/>
                      </a:lnTo>
                      <a:lnTo>
                        <a:pt x="691" y="8"/>
                      </a:lnTo>
                      <a:lnTo>
                        <a:pt x="290" y="407"/>
                      </a:lnTo>
                      <a:lnTo>
                        <a:pt x="0" y="407"/>
                      </a:lnTo>
                      <a:lnTo>
                        <a:pt x="14" y="360"/>
                      </a:lnTo>
                      <a:lnTo>
                        <a:pt x="27" y="313"/>
                      </a:lnTo>
                      <a:lnTo>
                        <a:pt x="39" y="267"/>
                      </a:lnTo>
                      <a:lnTo>
                        <a:pt x="52" y="220"/>
                      </a:lnTo>
                      <a:lnTo>
                        <a:pt x="66" y="187"/>
                      </a:lnTo>
                      <a:lnTo>
                        <a:pt x="87" y="156"/>
                      </a:lnTo>
                      <a:lnTo>
                        <a:pt x="115" y="127"/>
                      </a:lnTo>
                      <a:lnTo>
                        <a:pt x="146" y="102"/>
                      </a:lnTo>
                      <a:lnTo>
                        <a:pt x="184" y="80"/>
                      </a:lnTo>
                      <a:lnTo>
                        <a:pt x="225" y="60"/>
                      </a:lnTo>
                      <a:lnTo>
                        <a:pt x="269" y="43"/>
                      </a:lnTo>
                      <a:lnTo>
                        <a:pt x="317" y="29"/>
                      </a:lnTo>
                      <a:lnTo>
                        <a:pt x="368" y="17"/>
                      </a:lnTo>
                      <a:lnTo>
                        <a:pt x="420" y="9"/>
                      </a:lnTo>
                      <a:lnTo>
                        <a:pt x="474" y="2"/>
                      </a:lnTo>
                      <a:lnTo>
                        <a:pt x="527" y="0"/>
                      </a:lnTo>
                      <a:lnTo>
                        <a:pt x="582" y="0"/>
                      </a:lnTo>
                      <a:close/>
                    </a:path>
                  </a:pathLst>
                </a:custGeom>
                <a:solidFill>
                  <a:srgbClr val="6700B4"/>
                </a:solidFill>
                <a:ln w="0">
                  <a:solidFill>
                    <a:srgbClr val="6700B4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47" name="Freeform 136">
                  <a:extLst>
                    <a:ext uri="{FF2B5EF4-FFF2-40B4-BE49-F238E27FC236}">
                      <a16:creationId xmlns:a16="http://schemas.microsoft.com/office/drawing/2014/main" xmlns="" id="{D2CB098D-242B-4264-B057-5F2BE47F34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15108" y="4198844"/>
                  <a:ext cx="1127125" cy="1177925"/>
                </a:xfrm>
                <a:custGeom>
                  <a:avLst/>
                  <a:gdLst>
                    <a:gd name="T0" fmla="*/ 355 w 710"/>
                    <a:gd name="T1" fmla="*/ 0 h 742"/>
                    <a:gd name="T2" fmla="*/ 655 w 710"/>
                    <a:gd name="T3" fmla="*/ 90 h 742"/>
                    <a:gd name="T4" fmla="*/ 655 w 710"/>
                    <a:gd name="T5" fmla="*/ 148 h 742"/>
                    <a:gd name="T6" fmla="*/ 653 w 710"/>
                    <a:gd name="T7" fmla="*/ 202 h 742"/>
                    <a:gd name="T8" fmla="*/ 652 w 710"/>
                    <a:gd name="T9" fmla="*/ 253 h 742"/>
                    <a:gd name="T10" fmla="*/ 659 w 710"/>
                    <a:gd name="T11" fmla="*/ 252 h 742"/>
                    <a:gd name="T12" fmla="*/ 665 w 710"/>
                    <a:gd name="T13" fmla="*/ 252 h 742"/>
                    <a:gd name="T14" fmla="*/ 681 w 710"/>
                    <a:gd name="T15" fmla="*/ 257 h 742"/>
                    <a:gd name="T16" fmla="*/ 694 w 710"/>
                    <a:gd name="T17" fmla="*/ 267 h 742"/>
                    <a:gd name="T18" fmla="*/ 703 w 710"/>
                    <a:gd name="T19" fmla="*/ 284 h 742"/>
                    <a:gd name="T20" fmla="*/ 710 w 710"/>
                    <a:gd name="T21" fmla="*/ 305 h 742"/>
                    <a:gd name="T22" fmla="*/ 710 w 710"/>
                    <a:gd name="T23" fmla="*/ 329 h 742"/>
                    <a:gd name="T24" fmla="*/ 707 w 710"/>
                    <a:gd name="T25" fmla="*/ 355 h 742"/>
                    <a:gd name="T26" fmla="*/ 698 w 710"/>
                    <a:gd name="T27" fmla="*/ 382 h 742"/>
                    <a:gd name="T28" fmla="*/ 686 w 710"/>
                    <a:gd name="T29" fmla="*/ 407 h 742"/>
                    <a:gd name="T30" fmla="*/ 670 w 710"/>
                    <a:gd name="T31" fmla="*/ 427 h 742"/>
                    <a:gd name="T32" fmla="*/ 653 w 710"/>
                    <a:gd name="T33" fmla="*/ 441 h 742"/>
                    <a:gd name="T34" fmla="*/ 636 w 710"/>
                    <a:gd name="T35" fmla="*/ 449 h 742"/>
                    <a:gd name="T36" fmla="*/ 627 w 710"/>
                    <a:gd name="T37" fmla="*/ 507 h 742"/>
                    <a:gd name="T38" fmla="*/ 617 w 710"/>
                    <a:gd name="T39" fmla="*/ 568 h 742"/>
                    <a:gd name="T40" fmla="*/ 604 w 710"/>
                    <a:gd name="T41" fmla="*/ 600 h 742"/>
                    <a:gd name="T42" fmla="*/ 585 w 710"/>
                    <a:gd name="T43" fmla="*/ 630 h 742"/>
                    <a:gd name="T44" fmla="*/ 562 w 710"/>
                    <a:gd name="T45" fmla="*/ 656 h 742"/>
                    <a:gd name="T46" fmla="*/ 534 w 710"/>
                    <a:gd name="T47" fmla="*/ 681 h 742"/>
                    <a:gd name="T48" fmla="*/ 503 w 710"/>
                    <a:gd name="T49" fmla="*/ 702 h 742"/>
                    <a:gd name="T50" fmla="*/ 468 w 710"/>
                    <a:gd name="T51" fmla="*/ 719 h 742"/>
                    <a:gd name="T52" fmla="*/ 431 w 710"/>
                    <a:gd name="T53" fmla="*/ 732 h 742"/>
                    <a:gd name="T54" fmla="*/ 393 w 710"/>
                    <a:gd name="T55" fmla="*/ 740 h 742"/>
                    <a:gd name="T56" fmla="*/ 355 w 710"/>
                    <a:gd name="T57" fmla="*/ 742 h 742"/>
                    <a:gd name="T58" fmla="*/ 317 w 710"/>
                    <a:gd name="T59" fmla="*/ 740 h 742"/>
                    <a:gd name="T60" fmla="*/ 279 w 710"/>
                    <a:gd name="T61" fmla="*/ 732 h 742"/>
                    <a:gd name="T62" fmla="*/ 242 w 710"/>
                    <a:gd name="T63" fmla="*/ 719 h 742"/>
                    <a:gd name="T64" fmla="*/ 207 w 710"/>
                    <a:gd name="T65" fmla="*/ 702 h 742"/>
                    <a:gd name="T66" fmla="*/ 176 w 710"/>
                    <a:gd name="T67" fmla="*/ 681 h 742"/>
                    <a:gd name="T68" fmla="*/ 148 w 710"/>
                    <a:gd name="T69" fmla="*/ 656 h 742"/>
                    <a:gd name="T70" fmla="*/ 125 w 710"/>
                    <a:gd name="T71" fmla="*/ 630 h 742"/>
                    <a:gd name="T72" fmla="*/ 106 w 710"/>
                    <a:gd name="T73" fmla="*/ 600 h 742"/>
                    <a:gd name="T74" fmla="*/ 93 w 710"/>
                    <a:gd name="T75" fmla="*/ 568 h 742"/>
                    <a:gd name="T76" fmla="*/ 83 w 710"/>
                    <a:gd name="T77" fmla="*/ 507 h 742"/>
                    <a:gd name="T78" fmla="*/ 74 w 710"/>
                    <a:gd name="T79" fmla="*/ 449 h 742"/>
                    <a:gd name="T80" fmla="*/ 57 w 710"/>
                    <a:gd name="T81" fmla="*/ 441 h 742"/>
                    <a:gd name="T82" fmla="*/ 40 w 710"/>
                    <a:gd name="T83" fmla="*/ 427 h 742"/>
                    <a:gd name="T84" fmla="*/ 24 w 710"/>
                    <a:gd name="T85" fmla="*/ 407 h 742"/>
                    <a:gd name="T86" fmla="*/ 12 w 710"/>
                    <a:gd name="T87" fmla="*/ 382 h 742"/>
                    <a:gd name="T88" fmla="*/ 3 w 710"/>
                    <a:gd name="T89" fmla="*/ 355 h 742"/>
                    <a:gd name="T90" fmla="*/ 0 w 710"/>
                    <a:gd name="T91" fmla="*/ 329 h 742"/>
                    <a:gd name="T92" fmla="*/ 0 w 710"/>
                    <a:gd name="T93" fmla="*/ 305 h 742"/>
                    <a:gd name="T94" fmla="*/ 7 w 710"/>
                    <a:gd name="T95" fmla="*/ 284 h 742"/>
                    <a:gd name="T96" fmla="*/ 16 w 710"/>
                    <a:gd name="T97" fmla="*/ 267 h 742"/>
                    <a:gd name="T98" fmla="*/ 29 w 710"/>
                    <a:gd name="T99" fmla="*/ 257 h 742"/>
                    <a:gd name="T100" fmla="*/ 45 w 710"/>
                    <a:gd name="T101" fmla="*/ 252 h 742"/>
                    <a:gd name="T102" fmla="*/ 51 w 710"/>
                    <a:gd name="T103" fmla="*/ 252 h 742"/>
                    <a:gd name="T104" fmla="*/ 58 w 710"/>
                    <a:gd name="T105" fmla="*/ 253 h 742"/>
                    <a:gd name="T106" fmla="*/ 57 w 710"/>
                    <a:gd name="T107" fmla="*/ 202 h 742"/>
                    <a:gd name="T108" fmla="*/ 55 w 710"/>
                    <a:gd name="T109" fmla="*/ 148 h 742"/>
                    <a:gd name="T110" fmla="*/ 55 w 710"/>
                    <a:gd name="T111" fmla="*/ 90 h 742"/>
                    <a:gd name="T112" fmla="*/ 355 w 710"/>
                    <a:gd name="T113" fmla="*/ 0 h 7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10" h="742">
                      <a:moveTo>
                        <a:pt x="355" y="0"/>
                      </a:moveTo>
                      <a:lnTo>
                        <a:pt x="655" y="90"/>
                      </a:lnTo>
                      <a:lnTo>
                        <a:pt x="655" y="148"/>
                      </a:lnTo>
                      <a:lnTo>
                        <a:pt x="653" y="202"/>
                      </a:lnTo>
                      <a:lnTo>
                        <a:pt x="652" y="253"/>
                      </a:lnTo>
                      <a:lnTo>
                        <a:pt x="659" y="252"/>
                      </a:lnTo>
                      <a:lnTo>
                        <a:pt x="665" y="252"/>
                      </a:lnTo>
                      <a:lnTo>
                        <a:pt x="681" y="257"/>
                      </a:lnTo>
                      <a:lnTo>
                        <a:pt x="694" y="267"/>
                      </a:lnTo>
                      <a:lnTo>
                        <a:pt x="703" y="284"/>
                      </a:lnTo>
                      <a:lnTo>
                        <a:pt x="710" y="305"/>
                      </a:lnTo>
                      <a:lnTo>
                        <a:pt x="710" y="329"/>
                      </a:lnTo>
                      <a:lnTo>
                        <a:pt x="707" y="355"/>
                      </a:lnTo>
                      <a:lnTo>
                        <a:pt x="698" y="382"/>
                      </a:lnTo>
                      <a:lnTo>
                        <a:pt x="686" y="407"/>
                      </a:lnTo>
                      <a:lnTo>
                        <a:pt x="670" y="427"/>
                      </a:lnTo>
                      <a:lnTo>
                        <a:pt x="653" y="441"/>
                      </a:lnTo>
                      <a:lnTo>
                        <a:pt x="636" y="449"/>
                      </a:lnTo>
                      <a:lnTo>
                        <a:pt x="627" y="507"/>
                      </a:lnTo>
                      <a:lnTo>
                        <a:pt x="617" y="568"/>
                      </a:lnTo>
                      <a:lnTo>
                        <a:pt x="604" y="600"/>
                      </a:lnTo>
                      <a:lnTo>
                        <a:pt x="585" y="630"/>
                      </a:lnTo>
                      <a:lnTo>
                        <a:pt x="562" y="656"/>
                      </a:lnTo>
                      <a:lnTo>
                        <a:pt x="534" y="681"/>
                      </a:lnTo>
                      <a:lnTo>
                        <a:pt x="503" y="702"/>
                      </a:lnTo>
                      <a:lnTo>
                        <a:pt x="468" y="719"/>
                      </a:lnTo>
                      <a:lnTo>
                        <a:pt x="431" y="732"/>
                      </a:lnTo>
                      <a:lnTo>
                        <a:pt x="393" y="740"/>
                      </a:lnTo>
                      <a:lnTo>
                        <a:pt x="355" y="742"/>
                      </a:lnTo>
                      <a:lnTo>
                        <a:pt x="317" y="740"/>
                      </a:lnTo>
                      <a:lnTo>
                        <a:pt x="279" y="732"/>
                      </a:lnTo>
                      <a:lnTo>
                        <a:pt x="242" y="719"/>
                      </a:lnTo>
                      <a:lnTo>
                        <a:pt x="207" y="702"/>
                      </a:lnTo>
                      <a:lnTo>
                        <a:pt x="176" y="681"/>
                      </a:lnTo>
                      <a:lnTo>
                        <a:pt x="148" y="656"/>
                      </a:lnTo>
                      <a:lnTo>
                        <a:pt x="125" y="630"/>
                      </a:lnTo>
                      <a:lnTo>
                        <a:pt x="106" y="600"/>
                      </a:lnTo>
                      <a:lnTo>
                        <a:pt x="93" y="568"/>
                      </a:lnTo>
                      <a:lnTo>
                        <a:pt x="83" y="507"/>
                      </a:lnTo>
                      <a:lnTo>
                        <a:pt x="74" y="449"/>
                      </a:lnTo>
                      <a:lnTo>
                        <a:pt x="57" y="441"/>
                      </a:lnTo>
                      <a:lnTo>
                        <a:pt x="40" y="427"/>
                      </a:lnTo>
                      <a:lnTo>
                        <a:pt x="24" y="407"/>
                      </a:lnTo>
                      <a:lnTo>
                        <a:pt x="12" y="382"/>
                      </a:lnTo>
                      <a:lnTo>
                        <a:pt x="3" y="355"/>
                      </a:lnTo>
                      <a:lnTo>
                        <a:pt x="0" y="329"/>
                      </a:lnTo>
                      <a:lnTo>
                        <a:pt x="0" y="305"/>
                      </a:lnTo>
                      <a:lnTo>
                        <a:pt x="7" y="284"/>
                      </a:lnTo>
                      <a:lnTo>
                        <a:pt x="16" y="267"/>
                      </a:lnTo>
                      <a:lnTo>
                        <a:pt x="29" y="257"/>
                      </a:lnTo>
                      <a:lnTo>
                        <a:pt x="45" y="252"/>
                      </a:lnTo>
                      <a:lnTo>
                        <a:pt x="51" y="252"/>
                      </a:lnTo>
                      <a:lnTo>
                        <a:pt x="58" y="253"/>
                      </a:lnTo>
                      <a:lnTo>
                        <a:pt x="57" y="202"/>
                      </a:lnTo>
                      <a:lnTo>
                        <a:pt x="55" y="148"/>
                      </a:lnTo>
                      <a:lnTo>
                        <a:pt x="55" y="90"/>
                      </a:lnTo>
                      <a:lnTo>
                        <a:pt x="355" y="0"/>
                      </a:lnTo>
                      <a:close/>
                    </a:path>
                  </a:pathLst>
                </a:custGeom>
                <a:solidFill>
                  <a:srgbClr val="FCCB97"/>
                </a:solidFill>
                <a:ln w="0">
                  <a:solidFill>
                    <a:srgbClr val="FCCB97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48" name="Freeform 137">
                  <a:extLst>
                    <a:ext uri="{FF2B5EF4-FFF2-40B4-BE49-F238E27FC236}">
                      <a16:creationId xmlns:a16="http://schemas.microsoft.com/office/drawing/2014/main" xmlns="" id="{DF3CB521-F2C7-44CD-B091-AF09858F60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59545" y="3908331"/>
                  <a:ext cx="1238250" cy="1676400"/>
                </a:xfrm>
                <a:custGeom>
                  <a:avLst/>
                  <a:gdLst>
                    <a:gd name="T0" fmla="*/ 474 w 780"/>
                    <a:gd name="T1" fmla="*/ 6 h 1056"/>
                    <a:gd name="T2" fmla="*/ 585 w 780"/>
                    <a:gd name="T3" fmla="*/ 43 h 1056"/>
                    <a:gd name="T4" fmla="*/ 671 w 780"/>
                    <a:gd name="T5" fmla="*/ 116 h 1056"/>
                    <a:gd name="T6" fmla="*/ 709 w 780"/>
                    <a:gd name="T7" fmla="*/ 188 h 1056"/>
                    <a:gd name="T8" fmla="*/ 720 w 780"/>
                    <a:gd name="T9" fmla="*/ 217 h 1056"/>
                    <a:gd name="T10" fmla="*/ 742 w 780"/>
                    <a:gd name="T11" fmla="*/ 297 h 1056"/>
                    <a:gd name="T12" fmla="*/ 766 w 780"/>
                    <a:gd name="T13" fmla="*/ 412 h 1056"/>
                    <a:gd name="T14" fmla="*/ 780 w 780"/>
                    <a:gd name="T15" fmla="*/ 551 h 1056"/>
                    <a:gd name="T16" fmla="*/ 774 w 780"/>
                    <a:gd name="T17" fmla="*/ 699 h 1056"/>
                    <a:gd name="T18" fmla="*/ 733 w 780"/>
                    <a:gd name="T19" fmla="*/ 843 h 1056"/>
                    <a:gd name="T20" fmla="*/ 648 w 780"/>
                    <a:gd name="T21" fmla="*/ 988 h 1056"/>
                    <a:gd name="T22" fmla="*/ 521 w 780"/>
                    <a:gd name="T23" fmla="*/ 1046 h 1056"/>
                    <a:gd name="T24" fmla="*/ 584 w 780"/>
                    <a:gd name="T25" fmla="*/ 840 h 1056"/>
                    <a:gd name="T26" fmla="*/ 649 w 780"/>
                    <a:gd name="T27" fmla="*/ 723 h 1056"/>
                    <a:gd name="T28" fmla="*/ 683 w 780"/>
                    <a:gd name="T29" fmla="*/ 628 h 1056"/>
                    <a:gd name="T30" fmla="*/ 721 w 780"/>
                    <a:gd name="T31" fmla="*/ 590 h 1056"/>
                    <a:gd name="T32" fmla="*/ 745 w 780"/>
                    <a:gd name="T33" fmla="*/ 525 h 1056"/>
                    <a:gd name="T34" fmla="*/ 738 w 780"/>
                    <a:gd name="T35" fmla="*/ 471 h 1056"/>
                    <a:gd name="T36" fmla="*/ 713 w 780"/>
                    <a:gd name="T37" fmla="*/ 440 h 1056"/>
                    <a:gd name="T38" fmla="*/ 691 w 780"/>
                    <a:gd name="T39" fmla="*/ 442 h 1056"/>
                    <a:gd name="T40" fmla="*/ 674 w 780"/>
                    <a:gd name="T41" fmla="*/ 436 h 1056"/>
                    <a:gd name="T42" fmla="*/ 626 w 780"/>
                    <a:gd name="T43" fmla="*/ 397 h 1056"/>
                    <a:gd name="T44" fmla="*/ 569 w 780"/>
                    <a:gd name="T45" fmla="*/ 323 h 1056"/>
                    <a:gd name="T46" fmla="*/ 535 w 780"/>
                    <a:gd name="T47" fmla="*/ 254 h 1056"/>
                    <a:gd name="T48" fmla="*/ 483 w 780"/>
                    <a:gd name="T49" fmla="*/ 270 h 1056"/>
                    <a:gd name="T50" fmla="*/ 390 w 780"/>
                    <a:gd name="T51" fmla="*/ 302 h 1056"/>
                    <a:gd name="T52" fmla="*/ 281 w 780"/>
                    <a:gd name="T53" fmla="*/ 352 h 1056"/>
                    <a:gd name="T54" fmla="*/ 183 w 780"/>
                    <a:gd name="T55" fmla="*/ 417 h 1056"/>
                    <a:gd name="T56" fmla="*/ 120 w 780"/>
                    <a:gd name="T57" fmla="*/ 497 h 1056"/>
                    <a:gd name="T58" fmla="*/ 92 w 780"/>
                    <a:gd name="T59" fmla="*/ 442 h 1056"/>
                    <a:gd name="T60" fmla="*/ 71 w 780"/>
                    <a:gd name="T61" fmla="*/ 437 h 1056"/>
                    <a:gd name="T62" fmla="*/ 48 w 780"/>
                    <a:gd name="T63" fmla="*/ 457 h 1056"/>
                    <a:gd name="T64" fmla="*/ 35 w 780"/>
                    <a:gd name="T65" fmla="*/ 521 h 1056"/>
                    <a:gd name="T66" fmla="*/ 60 w 780"/>
                    <a:gd name="T67" fmla="*/ 592 h 1056"/>
                    <a:gd name="T68" fmla="*/ 95 w 780"/>
                    <a:gd name="T69" fmla="*/ 624 h 1056"/>
                    <a:gd name="T70" fmla="*/ 131 w 780"/>
                    <a:gd name="T71" fmla="*/ 724 h 1056"/>
                    <a:gd name="T72" fmla="*/ 198 w 780"/>
                    <a:gd name="T73" fmla="*/ 840 h 1056"/>
                    <a:gd name="T74" fmla="*/ 260 w 780"/>
                    <a:gd name="T75" fmla="*/ 894 h 1056"/>
                    <a:gd name="T76" fmla="*/ 165 w 780"/>
                    <a:gd name="T77" fmla="*/ 1025 h 1056"/>
                    <a:gd name="T78" fmla="*/ 75 w 780"/>
                    <a:gd name="T79" fmla="*/ 897 h 1056"/>
                    <a:gd name="T80" fmla="*/ 16 w 780"/>
                    <a:gd name="T81" fmla="*/ 742 h 1056"/>
                    <a:gd name="T82" fmla="*/ 0 w 780"/>
                    <a:gd name="T83" fmla="*/ 588 h 1056"/>
                    <a:gd name="T84" fmla="*/ 9 w 780"/>
                    <a:gd name="T85" fmla="*/ 440 h 1056"/>
                    <a:gd name="T86" fmla="*/ 31 w 780"/>
                    <a:gd name="T87" fmla="*/ 313 h 1056"/>
                    <a:gd name="T88" fmla="*/ 55 w 780"/>
                    <a:gd name="T89" fmla="*/ 225 h 1056"/>
                    <a:gd name="T90" fmla="*/ 65 w 780"/>
                    <a:gd name="T91" fmla="*/ 194 h 1056"/>
                    <a:gd name="T92" fmla="*/ 67 w 780"/>
                    <a:gd name="T93" fmla="*/ 190 h 1056"/>
                    <a:gd name="T94" fmla="*/ 106 w 780"/>
                    <a:gd name="T95" fmla="*/ 116 h 1056"/>
                    <a:gd name="T96" fmla="*/ 195 w 780"/>
                    <a:gd name="T97" fmla="*/ 43 h 1056"/>
                    <a:gd name="T98" fmla="*/ 309 w 780"/>
                    <a:gd name="T99" fmla="*/ 6 h 10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780" h="1056">
                      <a:moveTo>
                        <a:pt x="390" y="0"/>
                      </a:moveTo>
                      <a:lnTo>
                        <a:pt x="433" y="1"/>
                      </a:lnTo>
                      <a:lnTo>
                        <a:pt x="474" y="6"/>
                      </a:lnTo>
                      <a:lnTo>
                        <a:pt x="513" y="16"/>
                      </a:lnTo>
                      <a:lnTo>
                        <a:pt x="551" y="27"/>
                      </a:lnTo>
                      <a:lnTo>
                        <a:pt x="585" y="43"/>
                      </a:lnTo>
                      <a:lnTo>
                        <a:pt x="618" y="63"/>
                      </a:lnTo>
                      <a:lnTo>
                        <a:pt x="647" y="88"/>
                      </a:lnTo>
                      <a:lnTo>
                        <a:pt x="671" y="116"/>
                      </a:lnTo>
                      <a:lnTo>
                        <a:pt x="692" y="150"/>
                      </a:lnTo>
                      <a:lnTo>
                        <a:pt x="709" y="188"/>
                      </a:lnTo>
                      <a:lnTo>
                        <a:pt x="709" y="188"/>
                      </a:lnTo>
                      <a:lnTo>
                        <a:pt x="711" y="191"/>
                      </a:lnTo>
                      <a:lnTo>
                        <a:pt x="715" y="201"/>
                      </a:lnTo>
                      <a:lnTo>
                        <a:pt x="720" y="217"/>
                      </a:lnTo>
                      <a:lnTo>
                        <a:pt x="726" y="239"/>
                      </a:lnTo>
                      <a:lnTo>
                        <a:pt x="734" y="266"/>
                      </a:lnTo>
                      <a:lnTo>
                        <a:pt x="742" y="297"/>
                      </a:lnTo>
                      <a:lnTo>
                        <a:pt x="750" y="332"/>
                      </a:lnTo>
                      <a:lnTo>
                        <a:pt x="759" y="370"/>
                      </a:lnTo>
                      <a:lnTo>
                        <a:pt x="766" y="412"/>
                      </a:lnTo>
                      <a:lnTo>
                        <a:pt x="772" y="457"/>
                      </a:lnTo>
                      <a:lnTo>
                        <a:pt x="777" y="503"/>
                      </a:lnTo>
                      <a:lnTo>
                        <a:pt x="780" y="551"/>
                      </a:lnTo>
                      <a:lnTo>
                        <a:pt x="780" y="599"/>
                      </a:lnTo>
                      <a:lnTo>
                        <a:pt x="779" y="649"/>
                      </a:lnTo>
                      <a:lnTo>
                        <a:pt x="774" y="699"/>
                      </a:lnTo>
                      <a:lnTo>
                        <a:pt x="764" y="747"/>
                      </a:lnTo>
                      <a:lnTo>
                        <a:pt x="751" y="796"/>
                      </a:lnTo>
                      <a:lnTo>
                        <a:pt x="733" y="843"/>
                      </a:lnTo>
                      <a:lnTo>
                        <a:pt x="707" y="897"/>
                      </a:lnTo>
                      <a:lnTo>
                        <a:pt x="678" y="945"/>
                      </a:lnTo>
                      <a:lnTo>
                        <a:pt x="648" y="988"/>
                      </a:lnTo>
                      <a:lnTo>
                        <a:pt x="616" y="1025"/>
                      </a:lnTo>
                      <a:lnTo>
                        <a:pt x="584" y="1056"/>
                      </a:lnTo>
                      <a:lnTo>
                        <a:pt x="521" y="1046"/>
                      </a:lnTo>
                      <a:lnTo>
                        <a:pt x="521" y="894"/>
                      </a:lnTo>
                      <a:lnTo>
                        <a:pt x="554" y="870"/>
                      </a:lnTo>
                      <a:lnTo>
                        <a:pt x="584" y="840"/>
                      </a:lnTo>
                      <a:lnTo>
                        <a:pt x="610" y="805"/>
                      </a:lnTo>
                      <a:lnTo>
                        <a:pt x="631" y="766"/>
                      </a:lnTo>
                      <a:lnTo>
                        <a:pt x="649" y="723"/>
                      </a:lnTo>
                      <a:lnTo>
                        <a:pt x="662" y="678"/>
                      </a:lnTo>
                      <a:lnTo>
                        <a:pt x="671" y="632"/>
                      </a:lnTo>
                      <a:lnTo>
                        <a:pt x="683" y="628"/>
                      </a:lnTo>
                      <a:lnTo>
                        <a:pt x="695" y="619"/>
                      </a:lnTo>
                      <a:lnTo>
                        <a:pt x="708" y="607"/>
                      </a:lnTo>
                      <a:lnTo>
                        <a:pt x="721" y="590"/>
                      </a:lnTo>
                      <a:lnTo>
                        <a:pt x="732" y="567"/>
                      </a:lnTo>
                      <a:lnTo>
                        <a:pt x="742" y="538"/>
                      </a:lnTo>
                      <a:lnTo>
                        <a:pt x="745" y="525"/>
                      </a:lnTo>
                      <a:lnTo>
                        <a:pt x="745" y="508"/>
                      </a:lnTo>
                      <a:lnTo>
                        <a:pt x="742" y="489"/>
                      </a:lnTo>
                      <a:lnTo>
                        <a:pt x="738" y="471"/>
                      </a:lnTo>
                      <a:lnTo>
                        <a:pt x="733" y="455"/>
                      </a:lnTo>
                      <a:lnTo>
                        <a:pt x="724" y="445"/>
                      </a:lnTo>
                      <a:lnTo>
                        <a:pt x="713" y="440"/>
                      </a:lnTo>
                      <a:lnTo>
                        <a:pt x="707" y="440"/>
                      </a:lnTo>
                      <a:lnTo>
                        <a:pt x="698" y="441"/>
                      </a:lnTo>
                      <a:lnTo>
                        <a:pt x="691" y="442"/>
                      </a:lnTo>
                      <a:lnTo>
                        <a:pt x="687" y="444"/>
                      </a:lnTo>
                      <a:lnTo>
                        <a:pt x="683" y="441"/>
                      </a:lnTo>
                      <a:lnTo>
                        <a:pt x="674" y="436"/>
                      </a:lnTo>
                      <a:lnTo>
                        <a:pt x="661" y="427"/>
                      </a:lnTo>
                      <a:lnTo>
                        <a:pt x="644" y="414"/>
                      </a:lnTo>
                      <a:lnTo>
                        <a:pt x="626" y="397"/>
                      </a:lnTo>
                      <a:lnTo>
                        <a:pt x="607" y="377"/>
                      </a:lnTo>
                      <a:lnTo>
                        <a:pt x="588" y="352"/>
                      </a:lnTo>
                      <a:lnTo>
                        <a:pt x="569" y="323"/>
                      </a:lnTo>
                      <a:lnTo>
                        <a:pt x="552" y="289"/>
                      </a:lnTo>
                      <a:lnTo>
                        <a:pt x="539" y="253"/>
                      </a:lnTo>
                      <a:lnTo>
                        <a:pt x="535" y="254"/>
                      </a:lnTo>
                      <a:lnTo>
                        <a:pt x="524" y="256"/>
                      </a:lnTo>
                      <a:lnTo>
                        <a:pt x="507" y="262"/>
                      </a:lnTo>
                      <a:lnTo>
                        <a:pt x="483" y="270"/>
                      </a:lnTo>
                      <a:lnTo>
                        <a:pt x="455" y="279"/>
                      </a:lnTo>
                      <a:lnTo>
                        <a:pt x="424" y="289"/>
                      </a:lnTo>
                      <a:lnTo>
                        <a:pt x="390" y="302"/>
                      </a:lnTo>
                      <a:lnTo>
                        <a:pt x="355" y="317"/>
                      </a:lnTo>
                      <a:lnTo>
                        <a:pt x="318" y="334"/>
                      </a:lnTo>
                      <a:lnTo>
                        <a:pt x="281" y="352"/>
                      </a:lnTo>
                      <a:lnTo>
                        <a:pt x="247" y="373"/>
                      </a:lnTo>
                      <a:lnTo>
                        <a:pt x="213" y="394"/>
                      </a:lnTo>
                      <a:lnTo>
                        <a:pt x="183" y="417"/>
                      </a:lnTo>
                      <a:lnTo>
                        <a:pt x="157" y="442"/>
                      </a:lnTo>
                      <a:lnTo>
                        <a:pt x="136" y="470"/>
                      </a:lnTo>
                      <a:lnTo>
                        <a:pt x="120" y="497"/>
                      </a:lnTo>
                      <a:lnTo>
                        <a:pt x="111" y="527"/>
                      </a:lnTo>
                      <a:lnTo>
                        <a:pt x="94" y="444"/>
                      </a:lnTo>
                      <a:lnTo>
                        <a:pt x="92" y="442"/>
                      </a:lnTo>
                      <a:lnTo>
                        <a:pt x="85" y="441"/>
                      </a:lnTo>
                      <a:lnTo>
                        <a:pt x="78" y="438"/>
                      </a:lnTo>
                      <a:lnTo>
                        <a:pt x="71" y="437"/>
                      </a:lnTo>
                      <a:lnTo>
                        <a:pt x="65" y="438"/>
                      </a:lnTo>
                      <a:lnTo>
                        <a:pt x="56" y="445"/>
                      </a:lnTo>
                      <a:lnTo>
                        <a:pt x="48" y="457"/>
                      </a:lnTo>
                      <a:lnTo>
                        <a:pt x="40" y="474"/>
                      </a:lnTo>
                      <a:lnTo>
                        <a:pt x="37" y="496"/>
                      </a:lnTo>
                      <a:lnTo>
                        <a:pt x="35" y="521"/>
                      </a:lnTo>
                      <a:lnTo>
                        <a:pt x="40" y="548"/>
                      </a:lnTo>
                      <a:lnTo>
                        <a:pt x="50" y="573"/>
                      </a:lnTo>
                      <a:lnTo>
                        <a:pt x="60" y="592"/>
                      </a:lnTo>
                      <a:lnTo>
                        <a:pt x="71" y="606"/>
                      </a:lnTo>
                      <a:lnTo>
                        <a:pt x="84" y="616"/>
                      </a:lnTo>
                      <a:lnTo>
                        <a:pt x="95" y="624"/>
                      </a:lnTo>
                      <a:lnTo>
                        <a:pt x="109" y="632"/>
                      </a:lnTo>
                      <a:lnTo>
                        <a:pt x="118" y="678"/>
                      </a:lnTo>
                      <a:lnTo>
                        <a:pt x="131" y="724"/>
                      </a:lnTo>
                      <a:lnTo>
                        <a:pt x="149" y="766"/>
                      </a:lnTo>
                      <a:lnTo>
                        <a:pt x="171" y="805"/>
                      </a:lnTo>
                      <a:lnTo>
                        <a:pt x="198" y="840"/>
                      </a:lnTo>
                      <a:lnTo>
                        <a:pt x="226" y="870"/>
                      </a:lnTo>
                      <a:lnTo>
                        <a:pt x="260" y="895"/>
                      </a:lnTo>
                      <a:lnTo>
                        <a:pt x="260" y="894"/>
                      </a:lnTo>
                      <a:lnTo>
                        <a:pt x="260" y="1046"/>
                      </a:lnTo>
                      <a:lnTo>
                        <a:pt x="198" y="1056"/>
                      </a:lnTo>
                      <a:lnTo>
                        <a:pt x="165" y="1025"/>
                      </a:lnTo>
                      <a:lnTo>
                        <a:pt x="133" y="988"/>
                      </a:lnTo>
                      <a:lnTo>
                        <a:pt x="103" y="945"/>
                      </a:lnTo>
                      <a:lnTo>
                        <a:pt x="75" y="897"/>
                      </a:lnTo>
                      <a:lnTo>
                        <a:pt x="47" y="843"/>
                      </a:lnTo>
                      <a:lnTo>
                        <a:pt x="30" y="793"/>
                      </a:lnTo>
                      <a:lnTo>
                        <a:pt x="16" y="742"/>
                      </a:lnTo>
                      <a:lnTo>
                        <a:pt x="6" y="691"/>
                      </a:lnTo>
                      <a:lnTo>
                        <a:pt x="1" y="639"/>
                      </a:lnTo>
                      <a:lnTo>
                        <a:pt x="0" y="588"/>
                      </a:lnTo>
                      <a:lnTo>
                        <a:pt x="0" y="537"/>
                      </a:lnTo>
                      <a:lnTo>
                        <a:pt x="4" y="487"/>
                      </a:lnTo>
                      <a:lnTo>
                        <a:pt x="9" y="440"/>
                      </a:lnTo>
                      <a:lnTo>
                        <a:pt x="16" y="394"/>
                      </a:lnTo>
                      <a:lnTo>
                        <a:pt x="23" y="352"/>
                      </a:lnTo>
                      <a:lnTo>
                        <a:pt x="31" y="313"/>
                      </a:lnTo>
                      <a:lnTo>
                        <a:pt x="40" y="279"/>
                      </a:lnTo>
                      <a:lnTo>
                        <a:pt x="48" y="249"/>
                      </a:lnTo>
                      <a:lnTo>
                        <a:pt x="55" y="225"/>
                      </a:lnTo>
                      <a:lnTo>
                        <a:pt x="61" y="207"/>
                      </a:lnTo>
                      <a:lnTo>
                        <a:pt x="65" y="194"/>
                      </a:lnTo>
                      <a:lnTo>
                        <a:pt x="65" y="194"/>
                      </a:lnTo>
                      <a:lnTo>
                        <a:pt x="67" y="191"/>
                      </a:lnTo>
                      <a:lnTo>
                        <a:pt x="67" y="190"/>
                      </a:lnTo>
                      <a:lnTo>
                        <a:pt x="67" y="190"/>
                      </a:lnTo>
                      <a:lnTo>
                        <a:pt x="67" y="190"/>
                      </a:lnTo>
                      <a:lnTo>
                        <a:pt x="85" y="150"/>
                      </a:lnTo>
                      <a:lnTo>
                        <a:pt x="106" y="116"/>
                      </a:lnTo>
                      <a:lnTo>
                        <a:pt x="132" y="88"/>
                      </a:lnTo>
                      <a:lnTo>
                        <a:pt x="162" y="63"/>
                      </a:lnTo>
                      <a:lnTo>
                        <a:pt x="195" y="43"/>
                      </a:lnTo>
                      <a:lnTo>
                        <a:pt x="232" y="27"/>
                      </a:lnTo>
                      <a:lnTo>
                        <a:pt x="270" y="14"/>
                      </a:lnTo>
                      <a:lnTo>
                        <a:pt x="309" y="6"/>
                      </a:lnTo>
                      <a:lnTo>
                        <a:pt x="349" y="1"/>
                      </a:lnTo>
                      <a:lnTo>
                        <a:pt x="390" y="0"/>
                      </a:lnTo>
                      <a:close/>
                    </a:path>
                  </a:pathLst>
                </a:custGeom>
                <a:solidFill>
                  <a:srgbClr val="160000"/>
                </a:solidFill>
                <a:ln w="0">
                  <a:solidFill>
                    <a:srgbClr val="16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dirty="0"/>
                </a:p>
              </p:txBody>
            </p:sp>
            <p:sp>
              <p:nvSpPr>
                <p:cNvPr id="49" name="Freeform 138">
                  <a:extLst>
                    <a:ext uri="{FF2B5EF4-FFF2-40B4-BE49-F238E27FC236}">
                      <a16:creationId xmlns:a16="http://schemas.microsoft.com/office/drawing/2014/main" xmlns="" id="{E566AA24-7134-44CC-9005-ACEDA0A3BC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05595" y="4546506"/>
                  <a:ext cx="946150" cy="444500"/>
                </a:xfrm>
                <a:custGeom>
                  <a:avLst/>
                  <a:gdLst>
                    <a:gd name="T0" fmla="*/ 44 w 596"/>
                    <a:gd name="T1" fmla="*/ 0 h 280"/>
                    <a:gd name="T2" fmla="*/ 552 w 596"/>
                    <a:gd name="T3" fmla="*/ 0 h 280"/>
                    <a:gd name="T4" fmla="*/ 569 w 596"/>
                    <a:gd name="T5" fmla="*/ 4 h 280"/>
                    <a:gd name="T6" fmla="*/ 583 w 596"/>
                    <a:gd name="T7" fmla="*/ 13 h 280"/>
                    <a:gd name="T8" fmla="*/ 593 w 596"/>
                    <a:gd name="T9" fmla="*/ 27 h 280"/>
                    <a:gd name="T10" fmla="*/ 596 w 596"/>
                    <a:gd name="T11" fmla="*/ 44 h 280"/>
                    <a:gd name="T12" fmla="*/ 596 w 596"/>
                    <a:gd name="T13" fmla="*/ 222 h 280"/>
                    <a:gd name="T14" fmla="*/ 587 w 596"/>
                    <a:gd name="T15" fmla="*/ 228 h 280"/>
                    <a:gd name="T16" fmla="*/ 579 w 596"/>
                    <a:gd name="T17" fmla="*/ 230 h 280"/>
                    <a:gd name="T18" fmla="*/ 572 w 596"/>
                    <a:gd name="T19" fmla="*/ 275 h 280"/>
                    <a:gd name="T20" fmla="*/ 566 w 596"/>
                    <a:gd name="T21" fmla="*/ 279 h 280"/>
                    <a:gd name="T22" fmla="*/ 559 w 596"/>
                    <a:gd name="T23" fmla="*/ 280 h 280"/>
                    <a:gd name="T24" fmla="*/ 552 w 596"/>
                    <a:gd name="T25" fmla="*/ 280 h 280"/>
                    <a:gd name="T26" fmla="*/ 44 w 596"/>
                    <a:gd name="T27" fmla="*/ 280 h 280"/>
                    <a:gd name="T28" fmla="*/ 37 w 596"/>
                    <a:gd name="T29" fmla="*/ 280 h 280"/>
                    <a:gd name="T30" fmla="*/ 30 w 596"/>
                    <a:gd name="T31" fmla="*/ 279 h 280"/>
                    <a:gd name="T32" fmla="*/ 24 w 596"/>
                    <a:gd name="T33" fmla="*/ 275 h 280"/>
                    <a:gd name="T34" fmla="*/ 17 w 596"/>
                    <a:gd name="T35" fmla="*/ 230 h 280"/>
                    <a:gd name="T36" fmla="*/ 9 w 596"/>
                    <a:gd name="T37" fmla="*/ 228 h 280"/>
                    <a:gd name="T38" fmla="*/ 0 w 596"/>
                    <a:gd name="T39" fmla="*/ 222 h 280"/>
                    <a:gd name="T40" fmla="*/ 0 w 596"/>
                    <a:gd name="T41" fmla="*/ 44 h 280"/>
                    <a:gd name="T42" fmla="*/ 3 w 596"/>
                    <a:gd name="T43" fmla="*/ 27 h 280"/>
                    <a:gd name="T44" fmla="*/ 13 w 596"/>
                    <a:gd name="T45" fmla="*/ 13 h 280"/>
                    <a:gd name="T46" fmla="*/ 27 w 596"/>
                    <a:gd name="T47" fmla="*/ 4 h 280"/>
                    <a:gd name="T48" fmla="*/ 44 w 596"/>
                    <a:gd name="T49" fmla="*/ 0 h 2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596" h="280">
                      <a:moveTo>
                        <a:pt x="44" y="0"/>
                      </a:moveTo>
                      <a:lnTo>
                        <a:pt x="552" y="0"/>
                      </a:lnTo>
                      <a:lnTo>
                        <a:pt x="569" y="4"/>
                      </a:lnTo>
                      <a:lnTo>
                        <a:pt x="583" y="13"/>
                      </a:lnTo>
                      <a:lnTo>
                        <a:pt x="593" y="27"/>
                      </a:lnTo>
                      <a:lnTo>
                        <a:pt x="596" y="44"/>
                      </a:lnTo>
                      <a:lnTo>
                        <a:pt x="596" y="222"/>
                      </a:lnTo>
                      <a:lnTo>
                        <a:pt x="587" y="228"/>
                      </a:lnTo>
                      <a:lnTo>
                        <a:pt x="579" y="230"/>
                      </a:lnTo>
                      <a:lnTo>
                        <a:pt x="572" y="275"/>
                      </a:lnTo>
                      <a:lnTo>
                        <a:pt x="566" y="279"/>
                      </a:lnTo>
                      <a:lnTo>
                        <a:pt x="559" y="280"/>
                      </a:lnTo>
                      <a:lnTo>
                        <a:pt x="552" y="280"/>
                      </a:lnTo>
                      <a:lnTo>
                        <a:pt x="44" y="280"/>
                      </a:lnTo>
                      <a:lnTo>
                        <a:pt x="37" y="280"/>
                      </a:lnTo>
                      <a:lnTo>
                        <a:pt x="30" y="279"/>
                      </a:lnTo>
                      <a:lnTo>
                        <a:pt x="24" y="275"/>
                      </a:lnTo>
                      <a:lnTo>
                        <a:pt x="17" y="230"/>
                      </a:lnTo>
                      <a:lnTo>
                        <a:pt x="9" y="228"/>
                      </a:lnTo>
                      <a:lnTo>
                        <a:pt x="0" y="222"/>
                      </a:lnTo>
                      <a:lnTo>
                        <a:pt x="0" y="44"/>
                      </a:lnTo>
                      <a:lnTo>
                        <a:pt x="3" y="27"/>
                      </a:lnTo>
                      <a:lnTo>
                        <a:pt x="13" y="13"/>
                      </a:lnTo>
                      <a:lnTo>
                        <a:pt x="27" y="4"/>
                      </a:lnTo>
                      <a:lnTo>
                        <a:pt x="44" y="0"/>
                      </a:lnTo>
                      <a:close/>
                    </a:path>
                  </a:pathLst>
                </a:custGeom>
                <a:solidFill>
                  <a:srgbClr val="F7B281"/>
                </a:solidFill>
                <a:ln w="0">
                  <a:solidFill>
                    <a:srgbClr val="F7B28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0" name="Freeform 139">
                  <a:extLst>
                    <a:ext uri="{FF2B5EF4-FFF2-40B4-BE49-F238E27FC236}">
                      <a16:creationId xmlns:a16="http://schemas.microsoft.com/office/drawing/2014/main" xmlns="" id="{6D7F91EB-E7A5-4702-8431-EDCC5DA7C1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34158" y="4516344"/>
                  <a:ext cx="185738" cy="412750"/>
                </a:xfrm>
                <a:custGeom>
                  <a:avLst/>
                  <a:gdLst>
                    <a:gd name="T0" fmla="*/ 45 w 117"/>
                    <a:gd name="T1" fmla="*/ 0 h 260"/>
                    <a:gd name="T2" fmla="*/ 51 w 117"/>
                    <a:gd name="T3" fmla="*/ 3 h 260"/>
                    <a:gd name="T4" fmla="*/ 58 w 117"/>
                    <a:gd name="T5" fmla="*/ 6 h 260"/>
                    <a:gd name="T6" fmla="*/ 63 w 117"/>
                    <a:gd name="T7" fmla="*/ 7 h 260"/>
                    <a:gd name="T8" fmla="*/ 72 w 117"/>
                    <a:gd name="T9" fmla="*/ 14 h 260"/>
                    <a:gd name="T10" fmla="*/ 81 w 117"/>
                    <a:gd name="T11" fmla="*/ 25 h 260"/>
                    <a:gd name="T12" fmla="*/ 90 w 117"/>
                    <a:gd name="T13" fmla="*/ 44 h 260"/>
                    <a:gd name="T14" fmla="*/ 98 w 117"/>
                    <a:gd name="T15" fmla="*/ 65 h 260"/>
                    <a:gd name="T16" fmla="*/ 106 w 117"/>
                    <a:gd name="T17" fmla="*/ 87 h 260"/>
                    <a:gd name="T18" fmla="*/ 113 w 117"/>
                    <a:gd name="T19" fmla="*/ 109 h 260"/>
                    <a:gd name="T20" fmla="*/ 117 w 117"/>
                    <a:gd name="T21" fmla="*/ 130 h 260"/>
                    <a:gd name="T22" fmla="*/ 117 w 117"/>
                    <a:gd name="T23" fmla="*/ 147 h 260"/>
                    <a:gd name="T24" fmla="*/ 113 w 117"/>
                    <a:gd name="T25" fmla="*/ 168 h 260"/>
                    <a:gd name="T26" fmla="*/ 106 w 117"/>
                    <a:gd name="T27" fmla="*/ 189 h 260"/>
                    <a:gd name="T28" fmla="*/ 98 w 117"/>
                    <a:gd name="T29" fmla="*/ 211 h 260"/>
                    <a:gd name="T30" fmla="*/ 88 w 117"/>
                    <a:gd name="T31" fmla="*/ 231 h 260"/>
                    <a:gd name="T32" fmla="*/ 76 w 117"/>
                    <a:gd name="T33" fmla="*/ 248 h 260"/>
                    <a:gd name="T34" fmla="*/ 64 w 117"/>
                    <a:gd name="T35" fmla="*/ 260 h 260"/>
                    <a:gd name="T36" fmla="*/ 62 w 117"/>
                    <a:gd name="T37" fmla="*/ 249 h 260"/>
                    <a:gd name="T38" fmla="*/ 46 w 117"/>
                    <a:gd name="T39" fmla="*/ 243 h 260"/>
                    <a:gd name="T40" fmla="*/ 30 w 117"/>
                    <a:gd name="T41" fmla="*/ 230 h 260"/>
                    <a:gd name="T42" fmla="*/ 16 w 117"/>
                    <a:gd name="T43" fmla="*/ 214 h 260"/>
                    <a:gd name="T44" fmla="*/ 13 w 117"/>
                    <a:gd name="T45" fmla="*/ 190 h 260"/>
                    <a:gd name="T46" fmla="*/ 12 w 117"/>
                    <a:gd name="T47" fmla="*/ 167 h 260"/>
                    <a:gd name="T48" fmla="*/ 12 w 117"/>
                    <a:gd name="T49" fmla="*/ 144 h 260"/>
                    <a:gd name="T50" fmla="*/ 13 w 117"/>
                    <a:gd name="T51" fmla="*/ 125 h 260"/>
                    <a:gd name="T52" fmla="*/ 13 w 117"/>
                    <a:gd name="T53" fmla="*/ 110 h 260"/>
                    <a:gd name="T54" fmla="*/ 12 w 117"/>
                    <a:gd name="T55" fmla="*/ 95 h 260"/>
                    <a:gd name="T56" fmla="*/ 9 w 117"/>
                    <a:gd name="T57" fmla="*/ 84 h 260"/>
                    <a:gd name="T58" fmla="*/ 5 w 117"/>
                    <a:gd name="T59" fmla="*/ 76 h 260"/>
                    <a:gd name="T60" fmla="*/ 3 w 117"/>
                    <a:gd name="T61" fmla="*/ 72 h 260"/>
                    <a:gd name="T62" fmla="*/ 0 w 117"/>
                    <a:gd name="T63" fmla="*/ 71 h 260"/>
                    <a:gd name="T64" fmla="*/ 9 w 117"/>
                    <a:gd name="T65" fmla="*/ 61 h 260"/>
                    <a:gd name="T66" fmla="*/ 20 w 117"/>
                    <a:gd name="T67" fmla="*/ 54 h 260"/>
                    <a:gd name="T68" fmla="*/ 33 w 117"/>
                    <a:gd name="T69" fmla="*/ 52 h 260"/>
                    <a:gd name="T70" fmla="*/ 39 w 117"/>
                    <a:gd name="T71" fmla="*/ 52 h 260"/>
                    <a:gd name="T72" fmla="*/ 46 w 117"/>
                    <a:gd name="T73" fmla="*/ 53 h 260"/>
                    <a:gd name="T74" fmla="*/ 45 w 117"/>
                    <a:gd name="T75" fmla="*/ 0 h 2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117" h="260">
                      <a:moveTo>
                        <a:pt x="45" y="0"/>
                      </a:moveTo>
                      <a:lnTo>
                        <a:pt x="51" y="3"/>
                      </a:lnTo>
                      <a:lnTo>
                        <a:pt x="58" y="6"/>
                      </a:lnTo>
                      <a:lnTo>
                        <a:pt x="63" y="7"/>
                      </a:lnTo>
                      <a:lnTo>
                        <a:pt x="72" y="14"/>
                      </a:lnTo>
                      <a:lnTo>
                        <a:pt x="81" y="25"/>
                      </a:lnTo>
                      <a:lnTo>
                        <a:pt x="90" y="44"/>
                      </a:lnTo>
                      <a:lnTo>
                        <a:pt x="98" y="65"/>
                      </a:lnTo>
                      <a:lnTo>
                        <a:pt x="106" y="87"/>
                      </a:lnTo>
                      <a:lnTo>
                        <a:pt x="113" y="109"/>
                      </a:lnTo>
                      <a:lnTo>
                        <a:pt x="117" y="130"/>
                      </a:lnTo>
                      <a:lnTo>
                        <a:pt x="117" y="147"/>
                      </a:lnTo>
                      <a:lnTo>
                        <a:pt x="113" y="168"/>
                      </a:lnTo>
                      <a:lnTo>
                        <a:pt x="106" y="189"/>
                      </a:lnTo>
                      <a:lnTo>
                        <a:pt x="98" y="211"/>
                      </a:lnTo>
                      <a:lnTo>
                        <a:pt x="88" y="231"/>
                      </a:lnTo>
                      <a:lnTo>
                        <a:pt x="76" y="248"/>
                      </a:lnTo>
                      <a:lnTo>
                        <a:pt x="64" y="260"/>
                      </a:lnTo>
                      <a:lnTo>
                        <a:pt x="62" y="249"/>
                      </a:lnTo>
                      <a:lnTo>
                        <a:pt x="46" y="243"/>
                      </a:lnTo>
                      <a:lnTo>
                        <a:pt x="30" y="230"/>
                      </a:lnTo>
                      <a:lnTo>
                        <a:pt x="16" y="214"/>
                      </a:lnTo>
                      <a:lnTo>
                        <a:pt x="13" y="190"/>
                      </a:lnTo>
                      <a:lnTo>
                        <a:pt x="12" y="167"/>
                      </a:lnTo>
                      <a:lnTo>
                        <a:pt x="12" y="144"/>
                      </a:lnTo>
                      <a:lnTo>
                        <a:pt x="13" y="125"/>
                      </a:lnTo>
                      <a:lnTo>
                        <a:pt x="13" y="110"/>
                      </a:lnTo>
                      <a:lnTo>
                        <a:pt x="12" y="95"/>
                      </a:lnTo>
                      <a:lnTo>
                        <a:pt x="9" y="84"/>
                      </a:lnTo>
                      <a:lnTo>
                        <a:pt x="5" y="76"/>
                      </a:lnTo>
                      <a:lnTo>
                        <a:pt x="3" y="72"/>
                      </a:lnTo>
                      <a:lnTo>
                        <a:pt x="0" y="71"/>
                      </a:lnTo>
                      <a:lnTo>
                        <a:pt x="9" y="61"/>
                      </a:lnTo>
                      <a:lnTo>
                        <a:pt x="20" y="54"/>
                      </a:lnTo>
                      <a:lnTo>
                        <a:pt x="33" y="52"/>
                      </a:lnTo>
                      <a:lnTo>
                        <a:pt x="39" y="52"/>
                      </a:lnTo>
                      <a:lnTo>
                        <a:pt x="46" y="53"/>
                      </a:lnTo>
                      <a:lnTo>
                        <a:pt x="45" y="0"/>
                      </a:lnTo>
                      <a:close/>
                    </a:path>
                  </a:pathLst>
                </a:custGeom>
                <a:solidFill>
                  <a:srgbClr val="F7B281"/>
                </a:solidFill>
                <a:ln w="0">
                  <a:solidFill>
                    <a:srgbClr val="F7B28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1" name="Freeform 140">
                  <a:extLst>
                    <a:ext uri="{FF2B5EF4-FFF2-40B4-BE49-F238E27FC236}">
                      <a16:creationId xmlns:a16="http://schemas.microsoft.com/office/drawing/2014/main" xmlns="" id="{A216D514-8638-4825-B0EA-60C1E74DAC8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70708" y="5327556"/>
                  <a:ext cx="415925" cy="444500"/>
                </a:xfrm>
                <a:custGeom>
                  <a:avLst/>
                  <a:gdLst>
                    <a:gd name="T0" fmla="*/ 0 w 262"/>
                    <a:gd name="T1" fmla="*/ 0 h 280"/>
                    <a:gd name="T2" fmla="*/ 42 w 262"/>
                    <a:gd name="T3" fmla="*/ 17 h 280"/>
                    <a:gd name="T4" fmla="*/ 86 w 262"/>
                    <a:gd name="T5" fmla="*/ 27 h 280"/>
                    <a:gd name="T6" fmla="*/ 131 w 262"/>
                    <a:gd name="T7" fmla="*/ 31 h 280"/>
                    <a:gd name="T8" fmla="*/ 176 w 262"/>
                    <a:gd name="T9" fmla="*/ 27 h 280"/>
                    <a:gd name="T10" fmla="*/ 220 w 262"/>
                    <a:gd name="T11" fmla="*/ 17 h 280"/>
                    <a:gd name="T12" fmla="*/ 262 w 262"/>
                    <a:gd name="T13" fmla="*/ 0 h 280"/>
                    <a:gd name="T14" fmla="*/ 262 w 262"/>
                    <a:gd name="T15" fmla="*/ 147 h 280"/>
                    <a:gd name="T16" fmla="*/ 250 w 262"/>
                    <a:gd name="T17" fmla="*/ 165 h 280"/>
                    <a:gd name="T18" fmla="*/ 236 w 262"/>
                    <a:gd name="T19" fmla="*/ 187 h 280"/>
                    <a:gd name="T20" fmla="*/ 220 w 262"/>
                    <a:gd name="T21" fmla="*/ 209 h 280"/>
                    <a:gd name="T22" fmla="*/ 203 w 262"/>
                    <a:gd name="T23" fmla="*/ 230 h 280"/>
                    <a:gd name="T24" fmla="*/ 185 w 262"/>
                    <a:gd name="T25" fmla="*/ 250 h 280"/>
                    <a:gd name="T26" fmla="*/ 166 w 262"/>
                    <a:gd name="T27" fmla="*/ 266 h 280"/>
                    <a:gd name="T28" fmla="*/ 148 w 262"/>
                    <a:gd name="T29" fmla="*/ 276 h 280"/>
                    <a:gd name="T30" fmla="*/ 131 w 262"/>
                    <a:gd name="T31" fmla="*/ 280 h 280"/>
                    <a:gd name="T32" fmla="*/ 114 w 262"/>
                    <a:gd name="T33" fmla="*/ 276 h 280"/>
                    <a:gd name="T34" fmla="*/ 96 w 262"/>
                    <a:gd name="T35" fmla="*/ 267 h 280"/>
                    <a:gd name="T36" fmla="*/ 77 w 262"/>
                    <a:gd name="T37" fmla="*/ 253 h 280"/>
                    <a:gd name="T38" fmla="*/ 59 w 262"/>
                    <a:gd name="T39" fmla="*/ 234 h 280"/>
                    <a:gd name="T40" fmla="*/ 42 w 262"/>
                    <a:gd name="T41" fmla="*/ 213 h 280"/>
                    <a:gd name="T42" fmla="*/ 26 w 262"/>
                    <a:gd name="T43" fmla="*/ 191 h 280"/>
                    <a:gd name="T44" fmla="*/ 12 w 262"/>
                    <a:gd name="T45" fmla="*/ 168 h 280"/>
                    <a:gd name="T46" fmla="*/ 0 w 262"/>
                    <a:gd name="T47" fmla="*/ 147 h 280"/>
                    <a:gd name="T48" fmla="*/ 0 w 262"/>
                    <a:gd name="T49" fmla="*/ 0 h 2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262" h="280">
                      <a:moveTo>
                        <a:pt x="0" y="0"/>
                      </a:moveTo>
                      <a:lnTo>
                        <a:pt x="42" y="17"/>
                      </a:lnTo>
                      <a:lnTo>
                        <a:pt x="86" y="27"/>
                      </a:lnTo>
                      <a:lnTo>
                        <a:pt x="131" y="31"/>
                      </a:lnTo>
                      <a:lnTo>
                        <a:pt x="176" y="27"/>
                      </a:lnTo>
                      <a:lnTo>
                        <a:pt x="220" y="17"/>
                      </a:lnTo>
                      <a:lnTo>
                        <a:pt x="262" y="0"/>
                      </a:lnTo>
                      <a:lnTo>
                        <a:pt x="262" y="147"/>
                      </a:lnTo>
                      <a:lnTo>
                        <a:pt x="250" y="165"/>
                      </a:lnTo>
                      <a:lnTo>
                        <a:pt x="236" y="187"/>
                      </a:lnTo>
                      <a:lnTo>
                        <a:pt x="220" y="209"/>
                      </a:lnTo>
                      <a:lnTo>
                        <a:pt x="203" y="230"/>
                      </a:lnTo>
                      <a:lnTo>
                        <a:pt x="185" y="250"/>
                      </a:lnTo>
                      <a:lnTo>
                        <a:pt x="166" y="266"/>
                      </a:lnTo>
                      <a:lnTo>
                        <a:pt x="148" y="276"/>
                      </a:lnTo>
                      <a:lnTo>
                        <a:pt x="131" y="280"/>
                      </a:lnTo>
                      <a:lnTo>
                        <a:pt x="114" y="276"/>
                      </a:lnTo>
                      <a:lnTo>
                        <a:pt x="96" y="267"/>
                      </a:lnTo>
                      <a:lnTo>
                        <a:pt x="77" y="253"/>
                      </a:lnTo>
                      <a:lnTo>
                        <a:pt x="59" y="234"/>
                      </a:lnTo>
                      <a:lnTo>
                        <a:pt x="42" y="213"/>
                      </a:lnTo>
                      <a:lnTo>
                        <a:pt x="26" y="191"/>
                      </a:lnTo>
                      <a:lnTo>
                        <a:pt x="12" y="168"/>
                      </a:lnTo>
                      <a:lnTo>
                        <a:pt x="0" y="14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CCB97"/>
                </a:solidFill>
                <a:ln w="0">
                  <a:solidFill>
                    <a:srgbClr val="FCCB97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2" name="Freeform 141">
                  <a:extLst>
                    <a:ext uri="{FF2B5EF4-FFF2-40B4-BE49-F238E27FC236}">
                      <a16:creationId xmlns:a16="http://schemas.microsoft.com/office/drawing/2014/main" xmlns="" id="{991D5F64-89AB-4D15-8CC6-06EB86143E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70708" y="5327556"/>
                  <a:ext cx="415925" cy="188913"/>
                </a:xfrm>
                <a:custGeom>
                  <a:avLst/>
                  <a:gdLst>
                    <a:gd name="T0" fmla="*/ 0 w 262"/>
                    <a:gd name="T1" fmla="*/ 0 h 119"/>
                    <a:gd name="T2" fmla="*/ 42 w 262"/>
                    <a:gd name="T3" fmla="*/ 17 h 119"/>
                    <a:gd name="T4" fmla="*/ 86 w 262"/>
                    <a:gd name="T5" fmla="*/ 27 h 119"/>
                    <a:gd name="T6" fmla="*/ 131 w 262"/>
                    <a:gd name="T7" fmla="*/ 31 h 119"/>
                    <a:gd name="T8" fmla="*/ 176 w 262"/>
                    <a:gd name="T9" fmla="*/ 27 h 119"/>
                    <a:gd name="T10" fmla="*/ 220 w 262"/>
                    <a:gd name="T11" fmla="*/ 17 h 119"/>
                    <a:gd name="T12" fmla="*/ 262 w 262"/>
                    <a:gd name="T13" fmla="*/ 0 h 119"/>
                    <a:gd name="T14" fmla="*/ 245 w 262"/>
                    <a:gd name="T15" fmla="*/ 24 h 119"/>
                    <a:gd name="T16" fmla="*/ 221 w 262"/>
                    <a:gd name="T17" fmla="*/ 46 h 119"/>
                    <a:gd name="T18" fmla="*/ 194 w 262"/>
                    <a:gd name="T19" fmla="*/ 64 h 119"/>
                    <a:gd name="T20" fmla="*/ 162 w 262"/>
                    <a:gd name="T21" fmla="*/ 81 h 119"/>
                    <a:gd name="T22" fmla="*/ 130 w 262"/>
                    <a:gd name="T23" fmla="*/ 94 h 119"/>
                    <a:gd name="T24" fmla="*/ 96 w 262"/>
                    <a:gd name="T25" fmla="*/ 106 h 119"/>
                    <a:gd name="T26" fmla="*/ 62 w 262"/>
                    <a:gd name="T27" fmla="*/ 114 h 119"/>
                    <a:gd name="T28" fmla="*/ 30 w 262"/>
                    <a:gd name="T29" fmla="*/ 118 h 119"/>
                    <a:gd name="T30" fmla="*/ 0 w 262"/>
                    <a:gd name="T31" fmla="*/ 119 h 119"/>
                    <a:gd name="T32" fmla="*/ 0 w 262"/>
                    <a:gd name="T33" fmla="*/ 0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62" h="119">
                      <a:moveTo>
                        <a:pt x="0" y="0"/>
                      </a:moveTo>
                      <a:lnTo>
                        <a:pt x="42" y="17"/>
                      </a:lnTo>
                      <a:lnTo>
                        <a:pt x="86" y="27"/>
                      </a:lnTo>
                      <a:lnTo>
                        <a:pt x="131" y="31"/>
                      </a:lnTo>
                      <a:lnTo>
                        <a:pt x="176" y="27"/>
                      </a:lnTo>
                      <a:lnTo>
                        <a:pt x="220" y="17"/>
                      </a:lnTo>
                      <a:lnTo>
                        <a:pt x="262" y="0"/>
                      </a:lnTo>
                      <a:lnTo>
                        <a:pt x="245" y="24"/>
                      </a:lnTo>
                      <a:lnTo>
                        <a:pt x="221" y="46"/>
                      </a:lnTo>
                      <a:lnTo>
                        <a:pt x="194" y="64"/>
                      </a:lnTo>
                      <a:lnTo>
                        <a:pt x="162" y="81"/>
                      </a:lnTo>
                      <a:lnTo>
                        <a:pt x="130" y="94"/>
                      </a:lnTo>
                      <a:lnTo>
                        <a:pt x="96" y="106"/>
                      </a:lnTo>
                      <a:lnTo>
                        <a:pt x="62" y="114"/>
                      </a:lnTo>
                      <a:lnTo>
                        <a:pt x="30" y="118"/>
                      </a:lnTo>
                      <a:lnTo>
                        <a:pt x="0" y="11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7B281"/>
                </a:solidFill>
                <a:ln w="0">
                  <a:solidFill>
                    <a:srgbClr val="F7B28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3" name="Freeform 142">
                  <a:extLst>
                    <a:ext uri="{FF2B5EF4-FFF2-40B4-BE49-F238E27FC236}">
                      <a16:creationId xmlns:a16="http://schemas.microsoft.com/office/drawing/2014/main" xmlns="" id="{3255CC89-E222-4065-8556-319C284039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05595" y="4494119"/>
                  <a:ext cx="946150" cy="444500"/>
                </a:xfrm>
                <a:custGeom>
                  <a:avLst/>
                  <a:gdLst>
                    <a:gd name="T0" fmla="*/ 44 w 596"/>
                    <a:gd name="T1" fmla="*/ 0 h 280"/>
                    <a:gd name="T2" fmla="*/ 552 w 596"/>
                    <a:gd name="T3" fmla="*/ 0 h 280"/>
                    <a:gd name="T4" fmla="*/ 569 w 596"/>
                    <a:gd name="T5" fmla="*/ 4 h 280"/>
                    <a:gd name="T6" fmla="*/ 583 w 596"/>
                    <a:gd name="T7" fmla="*/ 13 h 280"/>
                    <a:gd name="T8" fmla="*/ 593 w 596"/>
                    <a:gd name="T9" fmla="*/ 28 h 280"/>
                    <a:gd name="T10" fmla="*/ 596 w 596"/>
                    <a:gd name="T11" fmla="*/ 45 h 280"/>
                    <a:gd name="T12" fmla="*/ 596 w 596"/>
                    <a:gd name="T13" fmla="*/ 236 h 280"/>
                    <a:gd name="T14" fmla="*/ 593 w 596"/>
                    <a:gd name="T15" fmla="*/ 254 h 280"/>
                    <a:gd name="T16" fmla="*/ 583 w 596"/>
                    <a:gd name="T17" fmla="*/ 267 h 280"/>
                    <a:gd name="T18" fmla="*/ 569 w 596"/>
                    <a:gd name="T19" fmla="*/ 278 h 280"/>
                    <a:gd name="T20" fmla="*/ 552 w 596"/>
                    <a:gd name="T21" fmla="*/ 280 h 280"/>
                    <a:gd name="T22" fmla="*/ 44 w 596"/>
                    <a:gd name="T23" fmla="*/ 280 h 280"/>
                    <a:gd name="T24" fmla="*/ 27 w 596"/>
                    <a:gd name="T25" fmla="*/ 278 h 280"/>
                    <a:gd name="T26" fmla="*/ 13 w 596"/>
                    <a:gd name="T27" fmla="*/ 267 h 280"/>
                    <a:gd name="T28" fmla="*/ 3 w 596"/>
                    <a:gd name="T29" fmla="*/ 254 h 280"/>
                    <a:gd name="T30" fmla="*/ 0 w 596"/>
                    <a:gd name="T31" fmla="*/ 236 h 280"/>
                    <a:gd name="T32" fmla="*/ 0 w 596"/>
                    <a:gd name="T33" fmla="*/ 45 h 280"/>
                    <a:gd name="T34" fmla="*/ 3 w 596"/>
                    <a:gd name="T35" fmla="*/ 28 h 280"/>
                    <a:gd name="T36" fmla="*/ 13 w 596"/>
                    <a:gd name="T37" fmla="*/ 13 h 280"/>
                    <a:gd name="T38" fmla="*/ 27 w 596"/>
                    <a:gd name="T39" fmla="*/ 4 h 280"/>
                    <a:gd name="T40" fmla="*/ 44 w 596"/>
                    <a:gd name="T41" fmla="*/ 0 h 2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96" h="280">
                      <a:moveTo>
                        <a:pt x="44" y="0"/>
                      </a:moveTo>
                      <a:lnTo>
                        <a:pt x="552" y="0"/>
                      </a:lnTo>
                      <a:lnTo>
                        <a:pt x="569" y="4"/>
                      </a:lnTo>
                      <a:lnTo>
                        <a:pt x="583" y="13"/>
                      </a:lnTo>
                      <a:lnTo>
                        <a:pt x="593" y="28"/>
                      </a:lnTo>
                      <a:lnTo>
                        <a:pt x="596" y="45"/>
                      </a:lnTo>
                      <a:lnTo>
                        <a:pt x="596" y="236"/>
                      </a:lnTo>
                      <a:lnTo>
                        <a:pt x="593" y="254"/>
                      </a:lnTo>
                      <a:lnTo>
                        <a:pt x="583" y="267"/>
                      </a:lnTo>
                      <a:lnTo>
                        <a:pt x="569" y="278"/>
                      </a:lnTo>
                      <a:lnTo>
                        <a:pt x="552" y="280"/>
                      </a:lnTo>
                      <a:lnTo>
                        <a:pt x="44" y="280"/>
                      </a:lnTo>
                      <a:lnTo>
                        <a:pt x="27" y="278"/>
                      </a:lnTo>
                      <a:lnTo>
                        <a:pt x="13" y="267"/>
                      </a:lnTo>
                      <a:lnTo>
                        <a:pt x="3" y="254"/>
                      </a:lnTo>
                      <a:lnTo>
                        <a:pt x="0" y="236"/>
                      </a:lnTo>
                      <a:lnTo>
                        <a:pt x="0" y="45"/>
                      </a:lnTo>
                      <a:lnTo>
                        <a:pt x="3" y="28"/>
                      </a:lnTo>
                      <a:lnTo>
                        <a:pt x="13" y="13"/>
                      </a:lnTo>
                      <a:lnTo>
                        <a:pt x="27" y="4"/>
                      </a:lnTo>
                      <a:lnTo>
                        <a:pt x="4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4" name="Freeform 143">
                  <a:extLst>
                    <a:ext uri="{FF2B5EF4-FFF2-40B4-BE49-F238E27FC236}">
                      <a16:creationId xmlns:a16="http://schemas.microsoft.com/office/drawing/2014/main" xmlns="" id="{733A79C8-7058-4EF9-99EB-D71977750D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05595" y="4494119"/>
                  <a:ext cx="946150" cy="92075"/>
                </a:xfrm>
                <a:custGeom>
                  <a:avLst/>
                  <a:gdLst>
                    <a:gd name="T0" fmla="*/ 44 w 596"/>
                    <a:gd name="T1" fmla="*/ 0 h 58"/>
                    <a:gd name="T2" fmla="*/ 552 w 596"/>
                    <a:gd name="T3" fmla="*/ 0 h 58"/>
                    <a:gd name="T4" fmla="*/ 569 w 596"/>
                    <a:gd name="T5" fmla="*/ 4 h 58"/>
                    <a:gd name="T6" fmla="*/ 583 w 596"/>
                    <a:gd name="T7" fmla="*/ 13 h 58"/>
                    <a:gd name="T8" fmla="*/ 593 w 596"/>
                    <a:gd name="T9" fmla="*/ 28 h 58"/>
                    <a:gd name="T10" fmla="*/ 596 w 596"/>
                    <a:gd name="T11" fmla="*/ 45 h 58"/>
                    <a:gd name="T12" fmla="*/ 596 w 596"/>
                    <a:gd name="T13" fmla="*/ 58 h 58"/>
                    <a:gd name="T14" fmla="*/ 593 w 596"/>
                    <a:gd name="T15" fmla="*/ 41 h 58"/>
                    <a:gd name="T16" fmla="*/ 583 w 596"/>
                    <a:gd name="T17" fmla="*/ 26 h 58"/>
                    <a:gd name="T18" fmla="*/ 569 w 596"/>
                    <a:gd name="T19" fmla="*/ 17 h 58"/>
                    <a:gd name="T20" fmla="*/ 552 w 596"/>
                    <a:gd name="T21" fmla="*/ 13 h 58"/>
                    <a:gd name="T22" fmla="*/ 44 w 596"/>
                    <a:gd name="T23" fmla="*/ 13 h 58"/>
                    <a:gd name="T24" fmla="*/ 27 w 596"/>
                    <a:gd name="T25" fmla="*/ 17 h 58"/>
                    <a:gd name="T26" fmla="*/ 13 w 596"/>
                    <a:gd name="T27" fmla="*/ 26 h 58"/>
                    <a:gd name="T28" fmla="*/ 3 w 596"/>
                    <a:gd name="T29" fmla="*/ 41 h 58"/>
                    <a:gd name="T30" fmla="*/ 0 w 596"/>
                    <a:gd name="T31" fmla="*/ 58 h 58"/>
                    <a:gd name="T32" fmla="*/ 0 w 596"/>
                    <a:gd name="T33" fmla="*/ 45 h 58"/>
                    <a:gd name="T34" fmla="*/ 3 w 596"/>
                    <a:gd name="T35" fmla="*/ 28 h 58"/>
                    <a:gd name="T36" fmla="*/ 13 w 596"/>
                    <a:gd name="T37" fmla="*/ 13 h 58"/>
                    <a:gd name="T38" fmla="*/ 27 w 596"/>
                    <a:gd name="T39" fmla="*/ 4 h 58"/>
                    <a:gd name="T40" fmla="*/ 44 w 596"/>
                    <a:gd name="T41" fmla="*/ 0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96" h="58">
                      <a:moveTo>
                        <a:pt x="44" y="0"/>
                      </a:moveTo>
                      <a:lnTo>
                        <a:pt x="552" y="0"/>
                      </a:lnTo>
                      <a:lnTo>
                        <a:pt x="569" y="4"/>
                      </a:lnTo>
                      <a:lnTo>
                        <a:pt x="583" y="13"/>
                      </a:lnTo>
                      <a:lnTo>
                        <a:pt x="593" y="28"/>
                      </a:lnTo>
                      <a:lnTo>
                        <a:pt x="596" y="45"/>
                      </a:lnTo>
                      <a:lnTo>
                        <a:pt x="596" y="58"/>
                      </a:lnTo>
                      <a:lnTo>
                        <a:pt x="593" y="41"/>
                      </a:lnTo>
                      <a:lnTo>
                        <a:pt x="583" y="26"/>
                      </a:lnTo>
                      <a:lnTo>
                        <a:pt x="569" y="17"/>
                      </a:lnTo>
                      <a:lnTo>
                        <a:pt x="552" y="13"/>
                      </a:lnTo>
                      <a:lnTo>
                        <a:pt x="44" y="13"/>
                      </a:lnTo>
                      <a:lnTo>
                        <a:pt x="27" y="17"/>
                      </a:lnTo>
                      <a:lnTo>
                        <a:pt x="13" y="26"/>
                      </a:lnTo>
                      <a:lnTo>
                        <a:pt x="3" y="41"/>
                      </a:lnTo>
                      <a:lnTo>
                        <a:pt x="0" y="58"/>
                      </a:lnTo>
                      <a:lnTo>
                        <a:pt x="0" y="45"/>
                      </a:lnTo>
                      <a:lnTo>
                        <a:pt x="3" y="28"/>
                      </a:lnTo>
                      <a:lnTo>
                        <a:pt x="13" y="13"/>
                      </a:lnTo>
                      <a:lnTo>
                        <a:pt x="27" y="4"/>
                      </a:lnTo>
                      <a:lnTo>
                        <a:pt x="44" y="0"/>
                      </a:lnTo>
                      <a:close/>
                    </a:path>
                  </a:pathLst>
                </a:custGeom>
                <a:solidFill>
                  <a:srgbClr val="65FFFA"/>
                </a:solidFill>
                <a:ln w="0">
                  <a:solidFill>
                    <a:srgbClr val="65FFFA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5" name="Freeform 144">
                  <a:extLst>
                    <a:ext uri="{FF2B5EF4-FFF2-40B4-BE49-F238E27FC236}">
                      <a16:creationId xmlns:a16="http://schemas.microsoft.com/office/drawing/2014/main" xmlns="" id="{DB7E49E3-5E3F-4D6B-940D-D41E892556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05595" y="4848131"/>
                  <a:ext cx="946150" cy="90488"/>
                </a:xfrm>
                <a:custGeom>
                  <a:avLst/>
                  <a:gdLst>
                    <a:gd name="T0" fmla="*/ 0 w 596"/>
                    <a:gd name="T1" fmla="*/ 0 h 57"/>
                    <a:gd name="T2" fmla="*/ 3 w 596"/>
                    <a:gd name="T3" fmla="*/ 17 h 57"/>
                    <a:gd name="T4" fmla="*/ 13 w 596"/>
                    <a:gd name="T5" fmla="*/ 31 h 57"/>
                    <a:gd name="T6" fmla="*/ 27 w 596"/>
                    <a:gd name="T7" fmla="*/ 40 h 57"/>
                    <a:gd name="T8" fmla="*/ 44 w 596"/>
                    <a:gd name="T9" fmla="*/ 44 h 57"/>
                    <a:gd name="T10" fmla="*/ 552 w 596"/>
                    <a:gd name="T11" fmla="*/ 44 h 57"/>
                    <a:gd name="T12" fmla="*/ 569 w 596"/>
                    <a:gd name="T13" fmla="*/ 40 h 57"/>
                    <a:gd name="T14" fmla="*/ 583 w 596"/>
                    <a:gd name="T15" fmla="*/ 31 h 57"/>
                    <a:gd name="T16" fmla="*/ 593 w 596"/>
                    <a:gd name="T17" fmla="*/ 17 h 57"/>
                    <a:gd name="T18" fmla="*/ 596 w 596"/>
                    <a:gd name="T19" fmla="*/ 0 h 57"/>
                    <a:gd name="T20" fmla="*/ 596 w 596"/>
                    <a:gd name="T21" fmla="*/ 13 h 57"/>
                    <a:gd name="T22" fmla="*/ 593 w 596"/>
                    <a:gd name="T23" fmla="*/ 31 h 57"/>
                    <a:gd name="T24" fmla="*/ 583 w 596"/>
                    <a:gd name="T25" fmla="*/ 44 h 57"/>
                    <a:gd name="T26" fmla="*/ 569 w 596"/>
                    <a:gd name="T27" fmla="*/ 55 h 57"/>
                    <a:gd name="T28" fmla="*/ 552 w 596"/>
                    <a:gd name="T29" fmla="*/ 57 h 57"/>
                    <a:gd name="T30" fmla="*/ 44 w 596"/>
                    <a:gd name="T31" fmla="*/ 57 h 57"/>
                    <a:gd name="T32" fmla="*/ 27 w 596"/>
                    <a:gd name="T33" fmla="*/ 55 h 57"/>
                    <a:gd name="T34" fmla="*/ 13 w 596"/>
                    <a:gd name="T35" fmla="*/ 44 h 57"/>
                    <a:gd name="T36" fmla="*/ 3 w 596"/>
                    <a:gd name="T37" fmla="*/ 31 h 57"/>
                    <a:gd name="T38" fmla="*/ 0 w 596"/>
                    <a:gd name="T39" fmla="*/ 13 h 57"/>
                    <a:gd name="T40" fmla="*/ 0 w 596"/>
                    <a:gd name="T41" fmla="*/ 0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96" h="57">
                      <a:moveTo>
                        <a:pt x="0" y="0"/>
                      </a:moveTo>
                      <a:lnTo>
                        <a:pt x="3" y="17"/>
                      </a:lnTo>
                      <a:lnTo>
                        <a:pt x="13" y="31"/>
                      </a:lnTo>
                      <a:lnTo>
                        <a:pt x="27" y="40"/>
                      </a:lnTo>
                      <a:lnTo>
                        <a:pt x="44" y="44"/>
                      </a:lnTo>
                      <a:lnTo>
                        <a:pt x="552" y="44"/>
                      </a:lnTo>
                      <a:lnTo>
                        <a:pt x="569" y="40"/>
                      </a:lnTo>
                      <a:lnTo>
                        <a:pt x="583" y="31"/>
                      </a:lnTo>
                      <a:lnTo>
                        <a:pt x="593" y="17"/>
                      </a:lnTo>
                      <a:lnTo>
                        <a:pt x="596" y="0"/>
                      </a:lnTo>
                      <a:lnTo>
                        <a:pt x="596" y="13"/>
                      </a:lnTo>
                      <a:lnTo>
                        <a:pt x="593" y="31"/>
                      </a:lnTo>
                      <a:lnTo>
                        <a:pt x="583" y="44"/>
                      </a:lnTo>
                      <a:lnTo>
                        <a:pt x="569" y="55"/>
                      </a:lnTo>
                      <a:lnTo>
                        <a:pt x="552" y="57"/>
                      </a:lnTo>
                      <a:lnTo>
                        <a:pt x="44" y="57"/>
                      </a:lnTo>
                      <a:lnTo>
                        <a:pt x="27" y="55"/>
                      </a:lnTo>
                      <a:lnTo>
                        <a:pt x="13" y="44"/>
                      </a:lnTo>
                      <a:lnTo>
                        <a:pt x="3" y="31"/>
                      </a:lnTo>
                      <a:lnTo>
                        <a:pt x="0" y="1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65FFFA"/>
                </a:solidFill>
                <a:ln w="0">
                  <a:solidFill>
                    <a:srgbClr val="65FFFA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6" name="Freeform 145">
                  <a:extLst>
                    <a:ext uri="{FF2B5EF4-FFF2-40B4-BE49-F238E27FC236}">
                      <a16:creationId xmlns:a16="http://schemas.microsoft.com/office/drawing/2014/main" xmlns="" id="{2FDC624E-76DF-4083-999C-EDF4946366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81783" y="4635406"/>
                  <a:ext cx="23813" cy="161925"/>
                </a:xfrm>
                <a:custGeom>
                  <a:avLst/>
                  <a:gdLst>
                    <a:gd name="T0" fmla="*/ 7 w 15"/>
                    <a:gd name="T1" fmla="*/ 0 h 102"/>
                    <a:gd name="T2" fmla="*/ 15 w 15"/>
                    <a:gd name="T3" fmla="*/ 0 h 102"/>
                    <a:gd name="T4" fmla="*/ 15 w 15"/>
                    <a:gd name="T5" fmla="*/ 102 h 102"/>
                    <a:gd name="T6" fmla="*/ 7 w 15"/>
                    <a:gd name="T7" fmla="*/ 102 h 102"/>
                    <a:gd name="T8" fmla="*/ 4 w 15"/>
                    <a:gd name="T9" fmla="*/ 101 h 102"/>
                    <a:gd name="T10" fmla="*/ 3 w 15"/>
                    <a:gd name="T11" fmla="*/ 100 h 102"/>
                    <a:gd name="T12" fmla="*/ 0 w 15"/>
                    <a:gd name="T13" fmla="*/ 97 h 102"/>
                    <a:gd name="T14" fmla="*/ 0 w 15"/>
                    <a:gd name="T15" fmla="*/ 94 h 102"/>
                    <a:gd name="T16" fmla="*/ 0 w 15"/>
                    <a:gd name="T17" fmla="*/ 8 h 102"/>
                    <a:gd name="T18" fmla="*/ 0 w 15"/>
                    <a:gd name="T19" fmla="*/ 5 h 102"/>
                    <a:gd name="T20" fmla="*/ 3 w 15"/>
                    <a:gd name="T21" fmla="*/ 3 h 102"/>
                    <a:gd name="T22" fmla="*/ 4 w 15"/>
                    <a:gd name="T23" fmla="*/ 1 h 102"/>
                    <a:gd name="T24" fmla="*/ 7 w 15"/>
                    <a:gd name="T25" fmla="*/ 0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102">
                      <a:moveTo>
                        <a:pt x="7" y="0"/>
                      </a:moveTo>
                      <a:lnTo>
                        <a:pt x="15" y="0"/>
                      </a:lnTo>
                      <a:lnTo>
                        <a:pt x="15" y="102"/>
                      </a:lnTo>
                      <a:lnTo>
                        <a:pt x="7" y="102"/>
                      </a:lnTo>
                      <a:lnTo>
                        <a:pt x="4" y="101"/>
                      </a:lnTo>
                      <a:lnTo>
                        <a:pt x="3" y="100"/>
                      </a:lnTo>
                      <a:lnTo>
                        <a:pt x="0" y="97"/>
                      </a:lnTo>
                      <a:lnTo>
                        <a:pt x="0" y="94"/>
                      </a:lnTo>
                      <a:lnTo>
                        <a:pt x="0" y="8"/>
                      </a:lnTo>
                      <a:lnTo>
                        <a:pt x="0" y="5"/>
                      </a:lnTo>
                      <a:lnTo>
                        <a:pt x="3" y="3"/>
                      </a:lnTo>
                      <a:lnTo>
                        <a:pt x="4" y="1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7" name="Freeform 146">
                  <a:extLst>
                    <a:ext uri="{FF2B5EF4-FFF2-40B4-BE49-F238E27FC236}">
                      <a16:creationId xmlns:a16="http://schemas.microsoft.com/office/drawing/2014/main" xmlns="" id="{4C276CC6-046C-4BA7-ABEF-27FEE04B57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51745" y="4635406"/>
                  <a:ext cx="23813" cy="161925"/>
                </a:xfrm>
                <a:custGeom>
                  <a:avLst/>
                  <a:gdLst>
                    <a:gd name="T0" fmla="*/ 0 w 15"/>
                    <a:gd name="T1" fmla="*/ 0 h 102"/>
                    <a:gd name="T2" fmla="*/ 8 w 15"/>
                    <a:gd name="T3" fmla="*/ 0 h 102"/>
                    <a:gd name="T4" fmla="*/ 11 w 15"/>
                    <a:gd name="T5" fmla="*/ 1 h 102"/>
                    <a:gd name="T6" fmla="*/ 12 w 15"/>
                    <a:gd name="T7" fmla="*/ 3 h 102"/>
                    <a:gd name="T8" fmla="*/ 15 w 15"/>
                    <a:gd name="T9" fmla="*/ 5 h 102"/>
                    <a:gd name="T10" fmla="*/ 15 w 15"/>
                    <a:gd name="T11" fmla="*/ 8 h 102"/>
                    <a:gd name="T12" fmla="*/ 15 w 15"/>
                    <a:gd name="T13" fmla="*/ 94 h 102"/>
                    <a:gd name="T14" fmla="*/ 15 w 15"/>
                    <a:gd name="T15" fmla="*/ 97 h 102"/>
                    <a:gd name="T16" fmla="*/ 12 w 15"/>
                    <a:gd name="T17" fmla="*/ 100 h 102"/>
                    <a:gd name="T18" fmla="*/ 11 w 15"/>
                    <a:gd name="T19" fmla="*/ 101 h 102"/>
                    <a:gd name="T20" fmla="*/ 8 w 15"/>
                    <a:gd name="T21" fmla="*/ 102 h 102"/>
                    <a:gd name="T22" fmla="*/ 0 w 15"/>
                    <a:gd name="T23" fmla="*/ 102 h 102"/>
                    <a:gd name="T24" fmla="*/ 0 w 15"/>
                    <a:gd name="T25" fmla="*/ 0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102">
                      <a:moveTo>
                        <a:pt x="0" y="0"/>
                      </a:moveTo>
                      <a:lnTo>
                        <a:pt x="8" y="0"/>
                      </a:lnTo>
                      <a:lnTo>
                        <a:pt x="11" y="1"/>
                      </a:lnTo>
                      <a:lnTo>
                        <a:pt x="12" y="3"/>
                      </a:lnTo>
                      <a:lnTo>
                        <a:pt x="15" y="5"/>
                      </a:lnTo>
                      <a:lnTo>
                        <a:pt x="15" y="8"/>
                      </a:lnTo>
                      <a:lnTo>
                        <a:pt x="15" y="94"/>
                      </a:lnTo>
                      <a:lnTo>
                        <a:pt x="15" y="97"/>
                      </a:lnTo>
                      <a:lnTo>
                        <a:pt x="12" y="100"/>
                      </a:lnTo>
                      <a:lnTo>
                        <a:pt x="11" y="101"/>
                      </a:lnTo>
                      <a:lnTo>
                        <a:pt x="8" y="102"/>
                      </a:lnTo>
                      <a:lnTo>
                        <a:pt x="0" y="10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8" name="Freeform 147">
                  <a:extLst>
                    <a:ext uri="{FF2B5EF4-FFF2-40B4-BE49-F238E27FC236}">
                      <a16:creationId xmlns:a16="http://schemas.microsoft.com/office/drawing/2014/main" xmlns="" id="{29EBBA69-8697-41E0-B347-EAB79546A7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48458" y="4538569"/>
                  <a:ext cx="860425" cy="358775"/>
                </a:xfrm>
                <a:custGeom>
                  <a:avLst/>
                  <a:gdLst>
                    <a:gd name="T0" fmla="*/ 17 w 542"/>
                    <a:gd name="T1" fmla="*/ 0 h 226"/>
                    <a:gd name="T2" fmla="*/ 525 w 542"/>
                    <a:gd name="T3" fmla="*/ 0 h 226"/>
                    <a:gd name="T4" fmla="*/ 530 w 542"/>
                    <a:gd name="T5" fmla="*/ 0 h 226"/>
                    <a:gd name="T6" fmla="*/ 535 w 542"/>
                    <a:gd name="T7" fmla="*/ 2 h 226"/>
                    <a:gd name="T8" fmla="*/ 538 w 542"/>
                    <a:gd name="T9" fmla="*/ 6 h 226"/>
                    <a:gd name="T10" fmla="*/ 541 w 542"/>
                    <a:gd name="T11" fmla="*/ 11 h 226"/>
                    <a:gd name="T12" fmla="*/ 542 w 542"/>
                    <a:gd name="T13" fmla="*/ 17 h 226"/>
                    <a:gd name="T14" fmla="*/ 542 w 542"/>
                    <a:gd name="T15" fmla="*/ 208 h 226"/>
                    <a:gd name="T16" fmla="*/ 541 w 542"/>
                    <a:gd name="T17" fmla="*/ 214 h 226"/>
                    <a:gd name="T18" fmla="*/ 538 w 542"/>
                    <a:gd name="T19" fmla="*/ 218 h 226"/>
                    <a:gd name="T20" fmla="*/ 535 w 542"/>
                    <a:gd name="T21" fmla="*/ 222 h 226"/>
                    <a:gd name="T22" fmla="*/ 530 w 542"/>
                    <a:gd name="T23" fmla="*/ 225 h 226"/>
                    <a:gd name="T24" fmla="*/ 525 w 542"/>
                    <a:gd name="T25" fmla="*/ 226 h 226"/>
                    <a:gd name="T26" fmla="*/ 329 w 542"/>
                    <a:gd name="T27" fmla="*/ 226 h 226"/>
                    <a:gd name="T28" fmla="*/ 316 w 542"/>
                    <a:gd name="T29" fmla="*/ 223 h 226"/>
                    <a:gd name="T30" fmla="*/ 305 w 542"/>
                    <a:gd name="T31" fmla="*/ 216 h 226"/>
                    <a:gd name="T32" fmla="*/ 284 w 542"/>
                    <a:gd name="T33" fmla="*/ 192 h 226"/>
                    <a:gd name="T34" fmla="*/ 276 w 542"/>
                    <a:gd name="T35" fmla="*/ 188 h 226"/>
                    <a:gd name="T36" fmla="*/ 266 w 542"/>
                    <a:gd name="T37" fmla="*/ 188 h 226"/>
                    <a:gd name="T38" fmla="*/ 258 w 542"/>
                    <a:gd name="T39" fmla="*/ 192 h 226"/>
                    <a:gd name="T40" fmla="*/ 237 w 542"/>
                    <a:gd name="T41" fmla="*/ 216 h 226"/>
                    <a:gd name="T42" fmla="*/ 226 w 542"/>
                    <a:gd name="T43" fmla="*/ 223 h 226"/>
                    <a:gd name="T44" fmla="*/ 213 w 542"/>
                    <a:gd name="T45" fmla="*/ 226 h 226"/>
                    <a:gd name="T46" fmla="*/ 17 w 542"/>
                    <a:gd name="T47" fmla="*/ 226 h 226"/>
                    <a:gd name="T48" fmla="*/ 12 w 542"/>
                    <a:gd name="T49" fmla="*/ 225 h 226"/>
                    <a:gd name="T50" fmla="*/ 7 w 542"/>
                    <a:gd name="T51" fmla="*/ 222 h 226"/>
                    <a:gd name="T52" fmla="*/ 4 w 542"/>
                    <a:gd name="T53" fmla="*/ 218 h 226"/>
                    <a:gd name="T54" fmla="*/ 1 w 542"/>
                    <a:gd name="T55" fmla="*/ 214 h 226"/>
                    <a:gd name="T56" fmla="*/ 0 w 542"/>
                    <a:gd name="T57" fmla="*/ 208 h 226"/>
                    <a:gd name="T58" fmla="*/ 0 w 542"/>
                    <a:gd name="T59" fmla="*/ 17 h 226"/>
                    <a:gd name="T60" fmla="*/ 1 w 542"/>
                    <a:gd name="T61" fmla="*/ 11 h 226"/>
                    <a:gd name="T62" fmla="*/ 4 w 542"/>
                    <a:gd name="T63" fmla="*/ 6 h 226"/>
                    <a:gd name="T64" fmla="*/ 7 w 542"/>
                    <a:gd name="T65" fmla="*/ 2 h 226"/>
                    <a:gd name="T66" fmla="*/ 12 w 542"/>
                    <a:gd name="T67" fmla="*/ 0 h 226"/>
                    <a:gd name="T68" fmla="*/ 17 w 542"/>
                    <a:gd name="T69" fmla="*/ 0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42" h="226">
                      <a:moveTo>
                        <a:pt x="17" y="0"/>
                      </a:moveTo>
                      <a:lnTo>
                        <a:pt x="525" y="0"/>
                      </a:lnTo>
                      <a:lnTo>
                        <a:pt x="530" y="0"/>
                      </a:lnTo>
                      <a:lnTo>
                        <a:pt x="535" y="2"/>
                      </a:lnTo>
                      <a:lnTo>
                        <a:pt x="538" y="6"/>
                      </a:lnTo>
                      <a:lnTo>
                        <a:pt x="541" y="11"/>
                      </a:lnTo>
                      <a:lnTo>
                        <a:pt x="542" y="17"/>
                      </a:lnTo>
                      <a:lnTo>
                        <a:pt x="542" y="208"/>
                      </a:lnTo>
                      <a:lnTo>
                        <a:pt x="541" y="214"/>
                      </a:lnTo>
                      <a:lnTo>
                        <a:pt x="538" y="218"/>
                      </a:lnTo>
                      <a:lnTo>
                        <a:pt x="535" y="222"/>
                      </a:lnTo>
                      <a:lnTo>
                        <a:pt x="530" y="225"/>
                      </a:lnTo>
                      <a:lnTo>
                        <a:pt x="525" y="226"/>
                      </a:lnTo>
                      <a:lnTo>
                        <a:pt x="329" y="226"/>
                      </a:lnTo>
                      <a:lnTo>
                        <a:pt x="316" y="223"/>
                      </a:lnTo>
                      <a:lnTo>
                        <a:pt x="305" y="216"/>
                      </a:lnTo>
                      <a:lnTo>
                        <a:pt x="284" y="192"/>
                      </a:lnTo>
                      <a:lnTo>
                        <a:pt x="276" y="188"/>
                      </a:lnTo>
                      <a:lnTo>
                        <a:pt x="266" y="188"/>
                      </a:lnTo>
                      <a:lnTo>
                        <a:pt x="258" y="192"/>
                      </a:lnTo>
                      <a:lnTo>
                        <a:pt x="237" y="216"/>
                      </a:lnTo>
                      <a:lnTo>
                        <a:pt x="226" y="223"/>
                      </a:lnTo>
                      <a:lnTo>
                        <a:pt x="213" y="226"/>
                      </a:lnTo>
                      <a:lnTo>
                        <a:pt x="17" y="226"/>
                      </a:lnTo>
                      <a:lnTo>
                        <a:pt x="12" y="225"/>
                      </a:lnTo>
                      <a:lnTo>
                        <a:pt x="7" y="222"/>
                      </a:lnTo>
                      <a:lnTo>
                        <a:pt x="4" y="218"/>
                      </a:lnTo>
                      <a:lnTo>
                        <a:pt x="1" y="214"/>
                      </a:lnTo>
                      <a:lnTo>
                        <a:pt x="0" y="208"/>
                      </a:lnTo>
                      <a:lnTo>
                        <a:pt x="0" y="17"/>
                      </a:lnTo>
                      <a:lnTo>
                        <a:pt x="1" y="11"/>
                      </a:lnTo>
                      <a:lnTo>
                        <a:pt x="4" y="6"/>
                      </a:lnTo>
                      <a:lnTo>
                        <a:pt x="7" y="2"/>
                      </a:lnTo>
                      <a:lnTo>
                        <a:pt x="12" y="0"/>
                      </a:lnTo>
                      <a:lnTo>
                        <a:pt x="17" y="0"/>
                      </a:lnTo>
                      <a:close/>
                    </a:path>
                  </a:pathLst>
                </a:custGeom>
                <a:solidFill>
                  <a:srgbClr val="000306"/>
                </a:solidFill>
                <a:ln w="0">
                  <a:solidFill>
                    <a:srgbClr val="000306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9" name="Freeform 148">
                  <a:extLst>
                    <a:ext uri="{FF2B5EF4-FFF2-40B4-BE49-F238E27FC236}">
                      <a16:creationId xmlns:a16="http://schemas.microsoft.com/office/drawing/2014/main" xmlns="" id="{0017105F-F6D2-458C-82D1-D5D397652F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83383" y="4565556"/>
                  <a:ext cx="790575" cy="41275"/>
                </a:xfrm>
                <a:custGeom>
                  <a:avLst/>
                  <a:gdLst>
                    <a:gd name="T0" fmla="*/ 13 w 498"/>
                    <a:gd name="T1" fmla="*/ 0 h 26"/>
                    <a:gd name="T2" fmla="*/ 485 w 498"/>
                    <a:gd name="T3" fmla="*/ 0 h 26"/>
                    <a:gd name="T4" fmla="*/ 489 w 498"/>
                    <a:gd name="T5" fmla="*/ 1 h 26"/>
                    <a:gd name="T6" fmla="*/ 492 w 498"/>
                    <a:gd name="T7" fmla="*/ 2 h 26"/>
                    <a:gd name="T8" fmla="*/ 495 w 498"/>
                    <a:gd name="T9" fmla="*/ 5 h 26"/>
                    <a:gd name="T10" fmla="*/ 498 w 498"/>
                    <a:gd name="T11" fmla="*/ 9 h 26"/>
                    <a:gd name="T12" fmla="*/ 498 w 498"/>
                    <a:gd name="T13" fmla="*/ 13 h 26"/>
                    <a:gd name="T14" fmla="*/ 498 w 498"/>
                    <a:gd name="T15" fmla="*/ 13 h 26"/>
                    <a:gd name="T16" fmla="*/ 498 w 498"/>
                    <a:gd name="T17" fmla="*/ 17 h 26"/>
                    <a:gd name="T18" fmla="*/ 495 w 498"/>
                    <a:gd name="T19" fmla="*/ 21 h 26"/>
                    <a:gd name="T20" fmla="*/ 492 w 498"/>
                    <a:gd name="T21" fmla="*/ 23 h 26"/>
                    <a:gd name="T22" fmla="*/ 489 w 498"/>
                    <a:gd name="T23" fmla="*/ 26 h 26"/>
                    <a:gd name="T24" fmla="*/ 485 w 498"/>
                    <a:gd name="T25" fmla="*/ 26 h 26"/>
                    <a:gd name="T26" fmla="*/ 13 w 498"/>
                    <a:gd name="T27" fmla="*/ 26 h 26"/>
                    <a:gd name="T28" fmla="*/ 9 w 498"/>
                    <a:gd name="T29" fmla="*/ 26 h 26"/>
                    <a:gd name="T30" fmla="*/ 6 w 498"/>
                    <a:gd name="T31" fmla="*/ 23 h 26"/>
                    <a:gd name="T32" fmla="*/ 3 w 498"/>
                    <a:gd name="T33" fmla="*/ 21 h 26"/>
                    <a:gd name="T34" fmla="*/ 0 w 498"/>
                    <a:gd name="T35" fmla="*/ 17 h 26"/>
                    <a:gd name="T36" fmla="*/ 0 w 498"/>
                    <a:gd name="T37" fmla="*/ 13 h 26"/>
                    <a:gd name="T38" fmla="*/ 0 w 498"/>
                    <a:gd name="T39" fmla="*/ 13 h 26"/>
                    <a:gd name="T40" fmla="*/ 0 w 498"/>
                    <a:gd name="T41" fmla="*/ 9 h 26"/>
                    <a:gd name="T42" fmla="*/ 3 w 498"/>
                    <a:gd name="T43" fmla="*/ 5 h 26"/>
                    <a:gd name="T44" fmla="*/ 6 w 498"/>
                    <a:gd name="T45" fmla="*/ 2 h 26"/>
                    <a:gd name="T46" fmla="*/ 9 w 498"/>
                    <a:gd name="T47" fmla="*/ 1 h 26"/>
                    <a:gd name="T48" fmla="*/ 13 w 498"/>
                    <a:gd name="T49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98" h="26">
                      <a:moveTo>
                        <a:pt x="13" y="0"/>
                      </a:moveTo>
                      <a:lnTo>
                        <a:pt x="485" y="0"/>
                      </a:lnTo>
                      <a:lnTo>
                        <a:pt x="489" y="1"/>
                      </a:lnTo>
                      <a:lnTo>
                        <a:pt x="492" y="2"/>
                      </a:lnTo>
                      <a:lnTo>
                        <a:pt x="495" y="5"/>
                      </a:lnTo>
                      <a:lnTo>
                        <a:pt x="498" y="9"/>
                      </a:lnTo>
                      <a:lnTo>
                        <a:pt x="498" y="13"/>
                      </a:lnTo>
                      <a:lnTo>
                        <a:pt x="498" y="13"/>
                      </a:lnTo>
                      <a:lnTo>
                        <a:pt x="498" y="17"/>
                      </a:lnTo>
                      <a:lnTo>
                        <a:pt x="495" y="21"/>
                      </a:lnTo>
                      <a:lnTo>
                        <a:pt x="492" y="23"/>
                      </a:lnTo>
                      <a:lnTo>
                        <a:pt x="489" y="26"/>
                      </a:lnTo>
                      <a:lnTo>
                        <a:pt x="485" y="26"/>
                      </a:lnTo>
                      <a:lnTo>
                        <a:pt x="13" y="26"/>
                      </a:lnTo>
                      <a:lnTo>
                        <a:pt x="9" y="26"/>
                      </a:lnTo>
                      <a:lnTo>
                        <a:pt x="6" y="23"/>
                      </a:lnTo>
                      <a:lnTo>
                        <a:pt x="3" y="21"/>
                      </a:lnTo>
                      <a:lnTo>
                        <a:pt x="0" y="17"/>
                      </a:lnTo>
                      <a:lnTo>
                        <a:pt x="0" y="13"/>
                      </a:lnTo>
                      <a:lnTo>
                        <a:pt x="0" y="13"/>
                      </a:lnTo>
                      <a:lnTo>
                        <a:pt x="0" y="9"/>
                      </a:lnTo>
                      <a:lnTo>
                        <a:pt x="3" y="5"/>
                      </a:lnTo>
                      <a:lnTo>
                        <a:pt x="6" y="2"/>
                      </a:lnTo>
                      <a:lnTo>
                        <a:pt x="9" y="1"/>
                      </a:lnTo>
                      <a:lnTo>
                        <a:pt x="13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0" name="Freeform 149">
                  <a:extLst>
                    <a:ext uri="{FF2B5EF4-FFF2-40B4-BE49-F238E27FC236}">
                      <a16:creationId xmlns:a16="http://schemas.microsoft.com/office/drawing/2014/main" xmlns="" id="{0CF55D22-8BAE-4291-AB31-779711AA65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83383" y="4627469"/>
                  <a:ext cx="790575" cy="41275"/>
                </a:xfrm>
                <a:custGeom>
                  <a:avLst/>
                  <a:gdLst>
                    <a:gd name="T0" fmla="*/ 13 w 498"/>
                    <a:gd name="T1" fmla="*/ 0 h 26"/>
                    <a:gd name="T2" fmla="*/ 485 w 498"/>
                    <a:gd name="T3" fmla="*/ 0 h 26"/>
                    <a:gd name="T4" fmla="*/ 489 w 498"/>
                    <a:gd name="T5" fmla="*/ 0 h 26"/>
                    <a:gd name="T6" fmla="*/ 492 w 498"/>
                    <a:gd name="T7" fmla="*/ 2 h 26"/>
                    <a:gd name="T8" fmla="*/ 495 w 498"/>
                    <a:gd name="T9" fmla="*/ 5 h 26"/>
                    <a:gd name="T10" fmla="*/ 498 w 498"/>
                    <a:gd name="T11" fmla="*/ 8 h 26"/>
                    <a:gd name="T12" fmla="*/ 498 w 498"/>
                    <a:gd name="T13" fmla="*/ 13 h 26"/>
                    <a:gd name="T14" fmla="*/ 498 w 498"/>
                    <a:gd name="T15" fmla="*/ 13 h 26"/>
                    <a:gd name="T16" fmla="*/ 498 w 498"/>
                    <a:gd name="T17" fmla="*/ 17 h 26"/>
                    <a:gd name="T18" fmla="*/ 495 w 498"/>
                    <a:gd name="T19" fmla="*/ 21 h 26"/>
                    <a:gd name="T20" fmla="*/ 492 w 498"/>
                    <a:gd name="T21" fmla="*/ 23 h 26"/>
                    <a:gd name="T22" fmla="*/ 489 w 498"/>
                    <a:gd name="T23" fmla="*/ 25 h 26"/>
                    <a:gd name="T24" fmla="*/ 485 w 498"/>
                    <a:gd name="T25" fmla="*/ 26 h 26"/>
                    <a:gd name="T26" fmla="*/ 13 w 498"/>
                    <a:gd name="T27" fmla="*/ 26 h 26"/>
                    <a:gd name="T28" fmla="*/ 9 w 498"/>
                    <a:gd name="T29" fmla="*/ 25 h 26"/>
                    <a:gd name="T30" fmla="*/ 6 w 498"/>
                    <a:gd name="T31" fmla="*/ 23 h 26"/>
                    <a:gd name="T32" fmla="*/ 3 w 498"/>
                    <a:gd name="T33" fmla="*/ 21 h 26"/>
                    <a:gd name="T34" fmla="*/ 0 w 498"/>
                    <a:gd name="T35" fmla="*/ 17 h 26"/>
                    <a:gd name="T36" fmla="*/ 0 w 498"/>
                    <a:gd name="T37" fmla="*/ 13 h 26"/>
                    <a:gd name="T38" fmla="*/ 0 w 498"/>
                    <a:gd name="T39" fmla="*/ 13 h 26"/>
                    <a:gd name="T40" fmla="*/ 0 w 498"/>
                    <a:gd name="T41" fmla="*/ 8 h 26"/>
                    <a:gd name="T42" fmla="*/ 3 w 498"/>
                    <a:gd name="T43" fmla="*/ 5 h 26"/>
                    <a:gd name="T44" fmla="*/ 6 w 498"/>
                    <a:gd name="T45" fmla="*/ 2 h 26"/>
                    <a:gd name="T46" fmla="*/ 9 w 498"/>
                    <a:gd name="T47" fmla="*/ 0 h 26"/>
                    <a:gd name="T48" fmla="*/ 13 w 498"/>
                    <a:gd name="T49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98" h="26">
                      <a:moveTo>
                        <a:pt x="13" y="0"/>
                      </a:moveTo>
                      <a:lnTo>
                        <a:pt x="485" y="0"/>
                      </a:lnTo>
                      <a:lnTo>
                        <a:pt x="489" y="0"/>
                      </a:lnTo>
                      <a:lnTo>
                        <a:pt x="492" y="2"/>
                      </a:lnTo>
                      <a:lnTo>
                        <a:pt x="495" y="5"/>
                      </a:lnTo>
                      <a:lnTo>
                        <a:pt x="498" y="8"/>
                      </a:lnTo>
                      <a:lnTo>
                        <a:pt x="498" y="13"/>
                      </a:lnTo>
                      <a:lnTo>
                        <a:pt x="498" y="13"/>
                      </a:lnTo>
                      <a:lnTo>
                        <a:pt x="498" y="17"/>
                      </a:lnTo>
                      <a:lnTo>
                        <a:pt x="495" y="21"/>
                      </a:lnTo>
                      <a:lnTo>
                        <a:pt x="492" y="23"/>
                      </a:lnTo>
                      <a:lnTo>
                        <a:pt x="489" y="25"/>
                      </a:lnTo>
                      <a:lnTo>
                        <a:pt x="485" y="26"/>
                      </a:lnTo>
                      <a:lnTo>
                        <a:pt x="13" y="26"/>
                      </a:lnTo>
                      <a:lnTo>
                        <a:pt x="9" y="25"/>
                      </a:lnTo>
                      <a:lnTo>
                        <a:pt x="6" y="23"/>
                      </a:lnTo>
                      <a:lnTo>
                        <a:pt x="3" y="21"/>
                      </a:lnTo>
                      <a:lnTo>
                        <a:pt x="0" y="17"/>
                      </a:lnTo>
                      <a:lnTo>
                        <a:pt x="0" y="13"/>
                      </a:lnTo>
                      <a:lnTo>
                        <a:pt x="0" y="13"/>
                      </a:lnTo>
                      <a:lnTo>
                        <a:pt x="0" y="8"/>
                      </a:lnTo>
                      <a:lnTo>
                        <a:pt x="3" y="5"/>
                      </a:lnTo>
                      <a:lnTo>
                        <a:pt x="6" y="2"/>
                      </a:lnTo>
                      <a:lnTo>
                        <a:pt x="9" y="0"/>
                      </a:lnTo>
                      <a:lnTo>
                        <a:pt x="13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1" name="Freeform 150">
                  <a:extLst>
                    <a:ext uri="{FF2B5EF4-FFF2-40B4-BE49-F238E27FC236}">
                      <a16:creationId xmlns:a16="http://schemas.microsoft.com/office/drawing/2014/main" xmlns="" id="{F9037AA9-CD8C-49B2-B4B7-98E5A70CB1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88233" y="4862419"/>
                  <a:ext cx="17463" cy="15875"/>
                </a:xfrm>
                <a:custGeom>
                  <a:avLst/>
                  <a:gdLst>
                    <a:gd name="T0" fmla="*/ 5 w 11"/>
                    <a:gd name="T1" fmla="*/ 0 h 10"/>
                    <a:gd name="T2" fmla="*/ 8 w 11"/>
                    <a:gd name="T3" fmla="*/ 1 h 10"/>
                    <a:gd name="T4" fmla="*/ 9 w 11"/>
                    <a:gd name="T5" fmla="*/ 2 h 10"/>
                    <a:gd name="T6" fmla="*/ 11 w 11"/>
                    <a:gd name="T7" fmla="*/ 5 h 10"/>
                    <a:gd name="T8" fmla="*/ 9 w 11"/>
                    <a:gd name="T9" fmla="*/ 8 h 10"/>
                    <a:gd name="T10" fmla="*/ 8 w 11"/>
                    <a:gd name="T11" fmla="*/ 10 h 10"/>
                    <a:gd name="T12" fmla="*/ 5 w 11"/>
                    <a:gd name="T13" fmla="*/ 10 h 10"/>
                    <a:gd name="T14" fmla="*/ 3 w 11"/>
                    <a:gd name="T15" fmla="*/ 10 h 10"/>
                    <a:gd name="T16" fmla="*/ 1 w 11"/>
                    <a:gd name="T17" fmla="*/ 8 h 10"/>
                    <a:gd name="T18" fmla="*/ 0 w 11"/>
                    <a:gd name="T19" fmla="*/ 5 h 10"/>
                    <a:gd name="T20" fmla="*/ 1 w 11"/>
                    <a:gd name="T21" fmla="*/ 2 h 10"/>
                    <a:gd name="T22" fmla="*/ 3 w 11"/>
                    <a:gd name="T23" fmla="*/ 1 h 10"/>
                    <a:gd name="T24" fmla="*/ 5 w 11"/>
                    <a:gd name="T25" fmla="*/ 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" h="10">
                      <a:moveTo>
                        <a:pt x="5" y="0"/>
                      </a:moveTo>
                      <a:lnTo>
                        <a:pt x="8" y="1"/>
                      </a:lnTo>
                      <a:lnTo>
                        <a:pt x="9" y="2"/>
                      </a:lnTo>
                      <a:lnTo>
                        <a:pt x="11" y="5"/>
                      </a:lnTo>
                      <a:lnTo>
                        <a:pt x="9" y="8"/>
                      </a:lnTo>
                      <a:lnTo>
                        <a:pt x="8" y="10"/>
                      </a:lnTo>
                      <a:lnTo>
                        <a:pt x="5" y="10"/>
                      </a:lnTo>
                      <a:lnTo>
                        <a:pt x="3" y="10"/>
                      </a:lnTo>
                      <a:lnTo>
                        <a:pt x="1" y="8"/>
                      </a:lnTo>
                      <a:lnTo>
                        <a:pt x="0" y="5"/>
                      </a:lnTo>
                      <a:lnTo>
                        <a:pt x="1" y="2"/>
                      </a:lnTo>
                      <a:lnTo>
                        <a:pt x="3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65FFFA"/>
                </a:solidFill>
                <a:ln w="0">
                  <a:solidFill>
                    <a:srgbClr val="65FFFA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2" name="Freeform 151">
                  <a:extLst>
                    <a:ext uri="{FF2B5EF4-FFF2-40B4-BE49-F238E27FC236}">
                      <a16:creationId xmlns:a16="http://schemas.microsoft.com/office/drawing/2014/main" xmlns="" id="{552DF7FA-4BA3-4E35-8FD2-BB34CDE55C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15220" y="4862419"/>
                  <a:ext cx="17463" cy="15875"/>
                </a:xfrm>
                <a:custGeom>
                  <a:avLst/>
                  <a:gdLst>
                    <a:gd name="T0" fmla="*/ 5 w 11"/>
                    <a:gd name="T1" fmla="*/ 0 h 10"/>
                    <a:gd name="T2" fmla="*/ 8 w 11"/>
                    <a:gd name="T3" fmla="*/ 1 h 10"/>
                    <a:gd name="T4" fmla="*/ 9 w 11"/>
                    <a:gd name="T5" fmla="*/ 2 h 10"/>
                    <a:gd name="T6" fmla="*/ 11 w 11"/>
                    <a:gd name="T7" fmla="*/ 5 h 10"/>
                    <a:gd name="T8" fmla="*/ 9 w 11"/>
                    <a:gd name="T9" fmla="*/ 8 h 10"/>
                    <a:gd name="T10" fmla="*/ 8 w 11"/>
                    <a:gd name="T11" fmla="*/ 10 h 10"/>
                    <a:gd name="T12" fmla="*/ 5 w 11"/>
                    <a:gd name="T13" fmla="*/ 10 h 10"/>
                    <a:gd name="T14" fmla="*/ 3 w 11"/>
                    <a:gd name="T15" fmla="*/ 10 h 10"/>
                    <a:gd name="T16" fmla="*/ 0 w 11"/>
                    <a:gd name="T17" fmla="*/ 8 h 10"/>
                    <a:gd name="T18" fmla="*/ 0 w 11"/>
                    <a:gd name="T19" fmla="*/ 5 h 10"/>
                    <a:gd name="T20" fmla="*/ 0 w 11"/>
                    <a:gd name="T21" fmla="*/ 2 h 10"/>
                    <a:gd name="T22" fmla="*/ 3 w 11"/>
                    <a:gd name="T23" fmla="*/ 1 h 10"/>
                    <a:gd name="T24" fmla="*/ 5 w 11"/>
                    <a:gd name="T25" fmla="*/ 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" h="10">
                      <a:moveTo>
                        <a:pt x="5" y="0"/>
                      </a:moveTo>
                      <a:lnTo>
                        <a:pt x="8" y="1"/>
                      </a:lnTo>
                      <a:lnTo>
                        <a:pt x="9" y="2"/>
                      </a:lnTo>
                      <a:lnTo>
                        <a:pt x="11" y="5"/>
                      </a:lnTo>
                      <a:lnTo>
                        <a:pt x="9" y="8"/>
                      </a:lnTo>
                      <a:lnTo>
                        <a:pt x="8" y="10"/>
                      </a:lnTo>
                      <a:lnTo>
                        <a:pt x="5" y="10"/>
                      </a:lnTo>
                      <a:lnTo>
                        <a:pt x="3" y="10"/>
                      </a:lnTo>
                      <a:lnTo>
                        <a:pt x="0" y="8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3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65FFFA"/>
                </a:solidFill>
                <a:ln w="0">
                  <a:solidFill>
                    <a:srgbClr val="65FFFA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3" name="Freeform 152">
                  <a:extLst>
                    <a:ext uri="{FF2B5EF4-FFF2-40B4-BE49-F238E27FC236}">
                      <a16:creationId xmlns:a16="http://schemas.microsoft.com/office/drawing/2014/main" xmlns="" id="{B2758F23-34F1-4FC5-9E1D-C1CB96C0EAC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42208" y="4862419"/>
                  <a:ext cx="14288" cy="15875"/>
                </a:xfrm>
                <a:custGeom>
                  <a:avLst/>
                  <a:gdLst>
                    <a:gd name="T0" fmla="*/ 4 w 9"/>
                    <a:gd name="T1" fmla="*/ 0 h 10"/>
                    <a:gd name="T2" fmla="*/ 7 w 9"/>
                    <a:gd name="T3" fmla="*/ 1 h 10"/>
                    <a:gd name="T4" fmla="*/ 9 w 9"/>
                    <a:gd name="T5" fmla="*/ 2 h 10"/>
                    <a:gd name="T6" fmla="*/ 9 w 9"/>
                    <a:gd name="T7" fmla="*/ 5 h 10"/>
                    <a:gd name="T8" fmla="*/ 9 w 9"/>
                    <a:gd name="T9" fmla="*/ 8 h 10"/>
                    <a:gd name="T10" fmla="*/ 7 w 9"/>
                    <a:gd name="T11" fmla="*/ 10 h 10"/>
                    <a:gd name="T12" fmla="*/ 4 w 9"/>
                    <a:gd name="T13" fmla="*/ 10 h 10"/>
                    <a:gd name="T14" fmla="*/ 1 w 9"/>
                    <a:gd name="T15" fmla="*/ 10 h 10"/>
                    <a:gd name="T16" fmla="*/ 0 w 9"/>
                    <a:gd name="T17" fmla="*/ 8 h 10"/>
                    <a:gd name="T18" fmla="*/ 0 w 9"/>
                    <a:gd name="T19" fmla="*/ 5 h 10"/>
                    <a:gd name="T20" fmla="*/ 0 w 9"/>
                    <a:gd name="T21" fmla="*/ 2 h 10"/>
                    <a:gd name="T22" fmla="*/ 1 w 9"/>
                    <a:gd name="T23" fmla="*/ 1 h 10"/>
                    <a:gd name="T24" fmla="*/ 4 w 9"/>
                    <a:gd name="T25" fmla="*/ 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" h="10">
                      <a:moveTo>
                        <a:pt x="4" y="0"/>
                      </a:moveTo>
                      <a:lnTo>
                        <a:pt x="7" y="1"/>
                      </a:lnTo>
                      <a:lnTo>
                        <a:pt x="9" y="2"/>
                      </a:lnTo>
                      <a:lnTo>
                        <a:pt x="9" y="5"/>
                      </a:lnTo>
                      <a:lnTo>
                        <a:pt x="9" y="8"/>
                      </a:lnTo>
                      <a:lnTo>
                        <a:pt x="7" y="10"/>
                      </a:lnTo>
                      <a:lnTo>
                        <a:pt x="4" y="10"/>
                      </a:lnTo>
                      <a:lnTo>
                        <a:pt x="1" y="10"/>
                      </a:lnTo>
                      <a:lnTo>
                        <a:pt x="0" y="8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65FFFA"/>
                </a:solidFill>
                <a:ln w="0">
                  <a:solidFill>
                    <a:srgbClr val="65FFFA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4" name="Freeform 153">
                  <a:extLst>
                    <a:ext uri="{FF2B5EF4-FFF2-40B4-BE49-F238E27FC236}">
                      <a16:creationId xmlns:a16="http://schemas.microsoft.com/office/drawing/2014/main" xmlns="" id="{79083F57-7ABE-42EA-ACE2-06EBBA43B2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42133" y="5079906"/>
                  <a:ext cx="473075" cy="179388"/>
                </a:xfrm>
                <a:custGeom>
                  <a:avLst/>
                  <a:gdLst>
                    <a:gd name="T0" fmla="*/ 0 w 298"/>
                    <a:gd name="T1" fmla="*/ 0 h 113"/>
                    <a:gd name="T2" fmla="*/ 74 w 298"/>
                    <a:gd name="T3" fmla="*/ 15 h 113"/>
                    <a:gd name="T4" fmla="*/ 149 w 298"/>
                    <a:gd name="T5" fmla="*/ 19 h 113"/>
                    <a:gd name="T6" fmla="*/ 224 w 298"/>
                    <a:gd name="T7" fmla="*/ 15 h 113"/>
                    <a:gd name="T8" fmla="*/ 298 w 298"/>
                    <a:gd name="T9" fmla="*/ 0 h 113"/>
                    <a:gd name="T10" fmla="*/ 298 w 298"/>
                    <a:gd name="T11" fmla="*/ 3 h 113"/>
                    <a:gd name="T12" fmla="*/ 297 w 298"/>
                    <a:gd name="T13" fmla="*/ 8 h 113"/>
                    <a:gd name="T14" fmla="*/ 294 w 298"/>
                    <a:gd name="T15" fmla="*/ 16 h 113"/>
                    <a:gd name="T16" fmla="*/ 290 w 298"/>
                    <a:gd name="T17" fmla="*/ 28 h 113"/>
                    <a:gd name="T18" fmla="*/ 284 w 298"/>
                    <a:gd name="T19" fmla="*/ 41 h 113"/>
                    <a:gd name="T20" fmla="*/ 275 w 298"/>
                    <a:gd name="T21" fmla="*/ 54 h 113"/>
                    <a:gd name="T22" fmla="*/ 263 w 298"/>
                    <a:gd name="T23" fmla="*/ 68 h 113"/>
                    <a:gd name="T24" fmla="*/ 248 w 298"/>
                    <a:gd name="T25" fmla="*/ 81 h 113"/>
                    <a:gd name="T26" fmla="*/ 230 w 298"/>
                    <a:gd name="T27" fmla="*/ 93 h 113"/>
                    <a:gd name="T28" fmla="*/ 208 w 298"/>
                    <a:gd name="T29" fmla="*/ 102 h 113"/>
                    <a:gd name="T30" fmla="*/ 180 w 298"/>
                    <a:gd name="T31" fmla="*/ 109 h 113"/>
                    <a:gd name="T32" fmla="*/ 149 w 298"/>
                    <a:gd name="T33" fmla="*/ 113 h 113"/>
                    <a:gd name="T34" fmla="*/ 118 w 298"/>
                    <a:gd name="T35" fmla="*/ 109 h 113"/>
                    <a:gd name="T36" fmla="*/ 90 w 298"/>
                    <a:gd name="T37" fmla="*/ 102 h 113"/>
                    <a:gd name="T38" fmla="*/ 68 w 298"/>
                    <a:gd name="T39" fmla="*/ 93 h 113"/>
                    <a:gd name="T40" fmla="*/ 50 w 298"/>
                    <a:gd name="T41" fmla="*/ 81 h 113"/>
                    <a:gd name="T42" fmla="*/ 35 w 298"/>
                    <a:gd name="T43" fmla="*/ 68 h 113"/>
                    <a:gd name="T44" fmla="*/ 23 w 298"/>
                    <a:gd name="T45" fmla="*/ 54 h 113"/>
                    <a:gd name="T46" fmla="*/ 14 w 298"/>
                    <a:gd name="T47" fmla="*/ 41 h 113"/>
                    <a:gd name="T48" fmla="*/ 8 w 298"/>
                    <a:gd name="T49" fmla="*/ 28 h 113"/>
                    <a:gd name="T50" fmla="*/ 4 w 298"/>
                    <a:gd name="T51" fmla="*/ 16 h 113"/>
                    <a:gd name="T52" fmla="*/ 1 w 298"/>
                    <a:gd name="T53" fmla="*/ 8 h 113"/>
                    <a:gd name="T54" fmla="*/ 0 w 298"/>
                    <a:gd name="T55" fmla="*/ 3 h 113"/>
                    <a:gd name="T56" fmla="*/ 0 w 298"/>
                    <a:gd name="T57" fmla="*/ 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98" h="113">
                      <a:moveTo>
                        <a:pt x="0" y="0"/>
                      </a:moveTo>
                      <a:lnTo>
                        <a:pt x="74" y="15"/>
                      </a:lnTo>
                      <a:lnTo>
                        <a:pt x="149" y="19"/>
                      </a:lnTo>
                      <a:lnTo>
                        <a:pt x="224" y="15"/>
                      </a:lnTo>
                      <a:lnTo>
                        <a:pt x="298" y="0"/>
                      </a:lnTo>
                      <a:lnTo>
                        <a:pt x="298" y="3"/>
                      </a:lnTo>
                      <a:lnTo>
                        <a:pt x="297" y="8"/>
                      </a:lnTo>
                      <a:lnTo>
                        <a:pt x="294" y="16"/>
                      </a:lnTo>
                      <a:lnTo>
                        <a:pt x="290" y="28"/>
                      </a:lnTo>
                      <a:lnTo>
                        <a:pt x="284" y="41"/>
                      </a:lnTo>
                      <a:lnTo>
                        <a:pt x="275" y="54"/>
                      </a:lnTo>
                      <a:lnTo>
                        <a:pt x="263" y="68"/>
                      </a:lnTo>
                      <a:lnTo>
                        <a:pt x="248" y="81"/>
                      </a:lnTo>
                      <a:lnTo>
                        <a:pt x="230" y="93"/>
                      </a:lnTo>
                      <a:lnTo>
                        <a:pt x="208" y="102"/>
                      </a:lnTo>
                      <a:lnTo>
                        <a:pt x="180" y="109"/>
                      </a:lnTo>
                      <a:lnTo>
                        <a:pt x="149" y="113"/>
                      </a:lnTo>
                      <a:lnTo>
                        <a:pt x="118" y="109"/>
                      </a:lnTo>
                      <a:lnTo>
                        <a:pt x="90" y="102"/>
                      </a:lnTo>
                      <a:lnTo>
                        <a:pt x="68" y="93"/>
                      </a:lnTo>
                      <a:lnTo>
                        <a:pt x="50" y="81"/>
                      </a:lnTo>
                      <a:lnTo>
                        <a:pt x="35" y="68"/>
                      </a:lnTo>
                      <a:lnTo>
                        <a:pt x="23" y="54"/>
                      </a:lnTo>
                      <a:lnTo>
                        <a:pt x="14" y="41"/>
                      </a:lnTo>
                      <a:lnTo>
                        <a:pt x="8" y="28"/>
                      </a:lnTo>
                      <a:lnTo>
                        <a:pt x="4" y="16"/>
                      </a:lnTo>
                      <a:lnTo>
                        <a:pt x="1" y="8"/>
                      </a:lnTo>
                      <a:lnTo>
                        <a:pt x="0" y="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60000"/>
                </a:solidFill>
                <a:ln w="0">
                  <a:solidFill>
                    <a:srgbClr val="06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5" name="Freeform 154">
                  <a:extLst>
                    <a:ext uri="{FF2B5EF4-FFF2-40B4-BE49-F238E27FC236}">
                      <a16:creationId xmlns:a16="http://schemas.microsoft.com/office/drawing/2014/main" xmlns="" id="{821A0D28-7B7A-4B0F-BBED-EB3720B99D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70708" y="5087844"/>
                  <a:ext cx="415925" cy="58738"/>
                </a:xfrm>
                <a:custGeom>
                  <a:avLst/>
                  <a:gdLst>
                    <a:gd name="T0" fmla="*/ 0 w 262"/>
                    <a:gd name="T1" fmla="*/ 0 h 37"/>
                    <a:gd name="T2" fmla="*/ 66 w 262"/>
                    <a:gd name="T3" fmla="*/ 10 h 37"/>
                    <a:gd name="T4" fmla="*/ 131 w 262"/>
                    <a:gd name="T5" fmla="*/ 14 h 37"/>
                    <a:gd name="T6" fmla="*/ 196 w 262"/>
                    <a:gd name="T7" fmla="*/ 10 h 37"/>
                    <a:gd name="T8" fmla="*/ 262 w 262"/>
                    <a:gd name="T9" fmla="*/ 0 h 37"/>
                    <a:gd name="T10" fmla="*/ 244 w 262"/>
                    <a:gd name="T11" fmla="*/ 11 h 37"/>
                    <a:gd name="T12" fmla="*/ 221 w 262"/>
                    <a:gd name="T13" fmla="*/ 21 h 37"/>
                    <a:gd name="T14" fmla="*/ 195 w 262"/>
                    <a:gd name="T15" fmla="*/ 29 h 37"/>
                    <a:gd name="T16" fmla="*/ 165 w 262"/>
                    <a:gd name="T17" fmla="*/ 34 h 37"/>
                    <a:gd name="T18" fmla="*/ 131 w 262"/>
                    <a:gd name="T19" fmla="*/ 37 h 37"/>
                    <a:gd name="T20" fmla="*/ 97 w 262"/>
                    <a:gd name="T21" fmla="*/ 34 h 37"/>
                    <a:gd name="T22" fmla="*/ 67 w 262"/>
                    <a:gd name="T23" fmla="*/ 29 h 37"/>
                    <a:gd name="T24" fmla="*/ 41 w 262"/>
                    <a:gd name="T25" fmla="*/ 21 h 37"/>
                    <a:gd name="T26" fmla="*/ 18 w 262"/>
                    <a:gd name="T27" fmla="*/ 11 h 37"/>
                    <a:gd name="T28" fmla="*/ 0 w 262"/>
                    <a:gd name="T29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62" h="37">
                      <a:moveTo>
                        <a:pt x="0" y="0"/>
                      </a:moveTo>
                      <a:lnTo>
                        <a:pt x="66" y="10"/>
                      </a:lnTo>
                      <a:lnTo>
                        <a:pt x="131" y="14"/>
                      </a:lnTo>
                      <a:lnTo>
                        <a:pt x="196" y="10"/>
                      </a:lnTo>
                      <a:lnTo>
                        <a:pt x="262" y="0"/>
                      </a:lnTo>
                      <a:lnTo>
                        <a:pt x="244" y="11"/>
                      </a:lnTo>
                      <a:lnTo>
                        <a:pt x="221" y="21"/>
                      </a:lnTo>
                      <a:lnTo>
                        <a:pt x="195" y="29"/>
                      </a:lnTo>
                      <a:lnTo>
                        <a:pt x="165" y="34"/>
                      </a:lnTo>
                      <a:lnTo>
                        <a:pt x="131" y="37"/>
                      </a:lnTo>
                      <a:lnTo>
                        <a:pt x="97" y="34"/>
                      </a:lnTo>
                      <a:lnTo>
                        <a:pt x="67" y="29"/>
                      </a:lnTo>
                      <a:lnTo>
                        <a:pt x="41" y="21"/>
                      </a:lnTo>
                      <a:lnTo>
                        <a:pt x="18" y="1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6" name="Freeform 155">
                  <a:extLst>
                    <a:ext uri="{FF2B5EF4-FFF2-40B4-BE49-F238E27FC236}">
                      <a16:creationId xmlns:a16="http://schemas.microsoft.com/office/drawing/2014/main" xmlns="" id="{23DAE99A-930A-4D69-B24D-CE3C171C67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70708" y="5087844"/>
                  <a:ext cx="415925" cy="39688"/>
                </a:xfrm>
                <a:custGeom>
                  <a:avLst/>
                  <a:gdLst>
                    <a:gd name="T0" fmla="*/ 0 w 262"/>
                    <a:gd name="T1" fmla="*/ 0 h 25"/>
                    <a:gd name="T2" fmla="*/ 66 w 262"/>
                    <a:gd name="T3" fmla="*/ 10 h 25"/>
                    <a:gd name="T4" fmla="*/ 131 w 262"/>
                    <a:gd name="T5" fmla="*/ 14 h 25"/>
                    <a:gd name="T6" fmla="*/ 196 w 262"/>
                    <a:gd name="T7" fmla="*/ 10 h 25"/>
                    <a:gd name="T8" fmla="*/ 262 w 262"/>
                    <a:gd name="T9" fmla="*/ 0 h 25"/>
                    <a:gd name="T10" fmla="*/ 244 w 262"/>
                    <a:gd name="T11" fmla="*/ 11 h 25"/>
                    <a:gd name="T12" fmla="*/ 221 w 262"/>
                    <a:gd name="T13" fmla="*/ 20 h 25"/>
                    <a:gd name="T14" fmla="*/ 179 w 262"/>
                    <a:gd name="T15" fmla="*/ 24 h 25"/>
                    <a:gd name="T16" fmla="*/ 131 w 262"/>
                    <a:gd name="T17" fmla="*/ 25 h 25"/>
                    <a:gd name="T18" fmla="*/ 83 w 262"/>
                    <a:gd name="T19" fmla="*/ 24 h 25"/>
                    <a:gd name="T20" fmla="*/ 41 w 262"/>
                    <a:gd name="T21" fmla="*/ 20 h 25"/>
                    <a:gd name="T22" fmla="*/ 18 w 262"/>
                    <a:gd name="T23" fmla="*/ 11 h 25"/>
                    <a:gd name="T24" fmla="*/ 0 w 262"/>
                    <a:gd name="T25" fmla="*/ 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62" h="25">
                      <a:moveTo>
                        <a:pt x="0" y="0"/>
                      </a:moveTo>
                      <a:lnTo>
                        <a:pt x="66" y="10"/>
                      </a:lnTo>
                      <a:lnTo>
                        <a:pt x="131" y="14"/>
                      </a:lnTo>
                      <a:lnTo>
                        <a:pt x="196" y="10"/>
                      </a:lnTo>
                      <a:lnTo>
                        <a:pt x="262" y="0"/>
                      </a:lnTo>
                      <a:lnTo>
                        <a:pt x="244" y="11"/>
                      </a:lnTo>
                      <a:lnTo>
                        <a:pt x="221" y="20"/>
                      </a:lnTo>
                      <a:lnTo>
                        <a:pt x="179" y="24"/>
                      </a:lnTo>
                      <a:lnTo>
                        <a:pt x="131" y="25"/>
                      </a:lnTo>
                      <a:lnTo>
                        <a:pt x="83" y="24"/>
                      </a:lnTo>
                      <a:lnTo>
                        <a:pt x="41" y="20"/>
                      </a:lnTo>
                      <a:lnTo>
                        <a:pt x="18" y="1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2EAE8"/>
                </a:solidFill>
                <a:ln w="0">
                  <a:solidFill>
                    <a:srgbClr val="E2EAE8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7" name="Freeform 156">
                  <a:extLst>
                    <a:ext uri="{FF2B5EF4-FFF2-40B4-BE49-F238E27FC236}">
                      <a16:creationId xmlns:a16="http://schemas.microsoft.com/office/drawing/2014/main" xmlns="" id="{4A7CACDD-067C-4B31-963D-8F18DC9FEE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26270" y="5179919"/>
                  <a:ext cx="304800" cy="79375"/>
                </a:xfrm>
                <a:custGeom>
                  <a:avLst/>
                  <a:gdLst>
                    <a:gd name="T0" fmla="*/ 96 w 192"/>
                    <a:gd name="T1" fmla="*/ 0 h 50"/>
                    <a:gd name="T2" fmla="*/ 133 w 192"/>
                    <a:gd name="T3" fmla="*/ 3 h 50"/>
                    <a:gd name="T4" fmla="*/ 164 w 192"/>
                    <a:gd name="T5" fmla="*/ 11 h 50"/>
                    <a:gd name="T6" fmla="*/ 192 w 192"/>
                    <a:gd name="T7" fmla="*/ 21 h 50"/>
                    <a:gd name="T8" fmla="*/ 173 w 192"/>
                    <a:gd name="T9" fmla="*/ 31 h 50"/>
                    <a:gd name="T10" fmla="*/ 151 w 192"/>
                    <a:gd name="T11" fmla="*/ 41 h 50"/>
                    <a:gd name="T12" fmla="*/ 126 w 192"/>
                    <a:gd name="T13" fmla="*/ 47 h 50"/>
                    <a:gd name="T14" fmla="*/ 96 w 192"/>
                    <a:gd name="T15" fmla="*/ 50 h 50"/>
                    <a:gd name="T16" fmla="*/ 66 w 192"/>
                    <a:gd name="T17" fmla="*/ 47 h 50"/>
                    <a:gd name="T18" fmla="*/ 41 w 192"/>
                    <a:gd name="T19" fmla="*/ 41 h 50"/>
                    <a:gd name="T20" fmla="*/ 19 w 192"/>
                    <a:gd name="T21" fmla="*/ 31 h 50"/>
                    <a:gd name="T22" fmla="*/ 0 w 192"/>
                    <a:gd name="T23" fmla="*/ 21 h 50"/>
                    <a:gd name="T24" fmla="*/ 28 w 192"/>
                    <a:gd name="T25" fmla="*/ 11 h 50"/>
                    <a:gd name="T26" fmla="*/ 59 w 192"/>
                    <a:gd name="T27" fmla="*/ 3 h 50"/>
                    <a:gd name="T28" fmla="*/ 96 w 192"/>
                    <a:gd name="T29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92" h="50">
                      <a:moveTo>
                        <a:pt x="96" y="0"/>
                      </a:moveTo>
                      <a:lnTo>
                        <a:pt x="133" y="3"/>
                      </a:lnTo>
                      <a:lnTo>
                        <a:pt x="164" y="11"/>
                      </a:lnTo>
                      <a:lnTo>
                        <a:pt x="192" y="21"/>
                      </a:lnTo>
                      <a:lnTo>
                        <a:pt x="173" y="31"/>
                      </a:lnTo>
                      <a:lnTo>
                        <a:pt x="151" y="41"/>
                      </a:lnTo>
                      <a:lnTo>
                        <a:pt x="126" y="47"/>
                      </a:lnTo>
                      <a:lnTo>
                        <a:pt x="96" y="50"/>
                      </a:lnTo>
                      <a:lnTo>
                        <a:pt x="66" y="47"/>
                      </a:lnTo>
                      <a:lnTo>
                        <a:pt x="41" y="41"/>
                      </a:lnTo>
                      <a:lnTo>
                        <a:pt x="19" y="31"/>
                      </a:lnTo>
                      <a:lnTo>
                        <a:pt x="0" y="21"/>
                      </a:lnTo>
                      <a:lnTo>
                        <a:pt x="28" y="11"/>
                      </a:lnTo>
                      <a:lnTo>
                        <a:pt x="59" y="3"/>
                      </a:lnTo>
                      <a:lnTo>
                        <a:pt x="96" y="0"/>
                      </a:lnTo>
                      <a:close/>
                    </a:path>
                  </a:pathLst>
                </a:custGeom>
                <a:solidFill>
                  <a:srgbClr val="FC2F00"/>
                </a:solidFill>
                <a:ln w="0">
                  <a:solidFill>
                    <a:srgbClr val="FC2F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8" name="Freeform 157">
                  <a:extLst>
                    <a:ext uri="{FF2B5EF4-FFF2-40B4-BE49-F238E27FC236}">
                      <a16:creationId xmlns:a16="http://schemas.microsoft.com/office/drawing/2014/main" xmlns="" id="{DE0B6B68-019D-4D3E-81E4-192D725E12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26270" y="5179919"/>
                  <a:ext cx="304800" cy="76200"/>
                </a:xfrm>
                <a:custGeom>
                  <a:avLst/>
                  <a:gdLst>
                    <a:gd name="T0" fmla="*/ 96 w 192"/>
                    <a:gd name="T1" fmla="*/ 0 h 48"/>
                    <a:gd name="T2" fmla="*/ 133 w 192"/>
                    <a:gd name="T3" fmla="*/ 3 h 48"/>
                    <a:gd name="T4" fmla="*/ 164 w 192"/>
                    <a:gd name="T5" fmla="*/ 11 h 48"/>
                    <a:gd name="T6" fmla="*/ 192 w 192"/>
                    <a:gd name="T7" fmla="*/ 21 h 48"/>
                    <a:gd name="T8" fmla="*/ 167 w 192"/>
                    <a:gd name="T9" fmla="*/ 35 h 48"/>
                    <a:gd name="T10" fmla="*/ 163 w 192"/>
                    <a:gd name="T11" fmla="*/ 34 h 48"/>
                    <a:gd name="T12" fmla="*/ 155 w 192"/>
                    <a:gd name="T13" fmla="*/ 31 h 48"/>
                    <a:gd name="T14" fmla="*/ 144 w 192"/>
                    <a:gd name="T15" fmla="*/ 29 h 48"/>
                    <a:gd name="T16" fmla="*/ 130 w 192"/>
                    <a:gd name="T17" fmla="*/ 26 h 48"/>
                    <a:gd name="T18" fmla="*/ 116 w 192"/>
                    <a:gd name="T19" fmla="*/ 25 h 48"/>
                    <a:gd name="T20" fmla="*/ 101 w 192"/>
                    <a:gd name="T21" fmla="*/ 28 h 48"/>
                    <a:gd name="T22" fmla="*/ 89 w 192"/>
                    <a:gd name="T23" fmla="*/ 31 h 48"/>
                    <a:gd name="T24" fmla="*/ 83 w 192"/>
                    <a:gd name="T25" fmla="*/ 39 h 48"/>
                    <a:gd name="T26" fmla="*/ 83 w 192"/>
                    <a:gd name="T27" fmla="*/ 48 h 48"/>
                    <a:gd name="T28" fmla="*/ 58 w 192"/>
                    <a:gd name="T29" fmla="*/ 45 h 48"/>
                    <a:gd name="T30" fmla="*/ 36 w 192"/>
                    <a:gd name="T31" fmla="*/ 39 h 48"/>
                    <a:gd name="T32" fmla="*/ 17 w 192"/>
                    <a:gd name="T33" fmla="*/ 31 h 48"/>
                    <a:gd name="T34" fmla="*/ 0 w 192"/>
                    <a:gd name="T35" fmla="*/ 21 h 48"/>
                    <a:gd name="T36" fmla="*/ 28 w 192"/>
                    <a:gd name="T37" fmla="*/ 11 h 48"/>
                    <a:gd name="T38" fmla="*/ 59 w 192"/>
                    <a:gd name="T39" fmla="*/ 3 h 48"/>
                    <a:gd name="T40" fmla="*/ 96 w 192"/>
                    <a:gd name="T41" fmla="*/ 0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2" h="48">
                      <a:moveTo>
                        <a:pt x="96" y="0"/>
                      </a:moveTo>
                      <a:lnTo>
                        <a:pt x="133" y="3"/>
                      </a:lnTo>
                      <a:lnTo>
                        <a:pt x="164" y="11"/>
                      </a:lnTo>
                      <a:lnTo>
                        <a:pt x="192" y="21"/>
                      </a:lnTo>
                      <a:lnTo>
                        <a:pt x="167" y="35"/>
                      </a:lnTo>
                      <a:lnTo>
                        <a:pt x="163" y="34"/>
                      </a:lnTo>
                      <a:lnTo>
                        <a:pt x="155" y="31"/>
                      </a:lnTo>
                      <a:lnTo>
                        <a:pt x="144" y="29"/>
                      </a:lnTo>
                      <a:lnTo>
                        <a:pt x="130" y="26"/>
                      </a:lnTo>
                      <a:lnTo>
                        <a:pt x="116" y="25"/>
                      </a:lnTo>
                      <a:lnTo>
                        <a:pt x="101" y="28"/>
                      </a:lnTo>
                      <a:lnTo>
                        <a:pt x="89" y="31"/>
                      </a:lnTo>
                      <a:lnTo>
                        <a:pt x="83" y="39"/>
                      </a:lnTo>
                      <a:lnTo>
                        <a:pt x="83" y="48"/>
                      </a:lnTo>
                      <a:lnTo>
                        <a:pt x="58" y="45"/>
                      </a:lnTo>
                      <a:lnTo>
                        <a:pt x="36" y="39"/>
                      </a:lnTo>
                      <a:lnTo>
                        <a:pt x="17" y="31"/>
                      </a:lnTo>
                      <a:lnTo>
                        <a:pt x="0" y="21"/>
                      </a:lnTo>
                      <a:lnTo>
                        <a:pt x="28" y="11"/>
                      </a:lnTo>
                      <a:lnTo>
                        <a:pt x="59" y="3"/>
                      </a:lnTo>
                      <a:lnTo>
                        <a:pt x="96" y="0"/>
                      </a:lnTo>
                      <a:close/>
                    </a:path>
                  </a:pathLst>
                </a:custGeom>
                <a:solidFill>
                  <a:srgbClr val="EB1000"/>
                </a:solidFill>
                <a:ln w="0">
                  <a:solidFill>
                    <a:srgbClr val="EB1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69" name="그룹 68">
                <a:extLst>
                  <a:ext uri="{FF2B5EF4-FFF2-40B4-BE49-F238E27FC236}">
                    <a16:creationId xmlns:a16="http://schemas.microsoft.com/office/drawing/2014/main" xmlns="" id="{1BA9865C-BF65-4724-A487-B9663753E1FA}"/>
                  </a:ext>
                </a:extLst>
              </p:cNvPr>
              <p:cNvGrpSpPr/>
              <p:nvPr/>
            </p:nvGrpSpPr>
            <p:grpSpPr>
              <a:xfrm>
                <a:off x="9297982" y="2188339"/>
                <a:ext cx="716400" cy="907200"/>
                <a:chOff x="1387475" y="563563"/>
                <a:chExt cx="1781175" cy="2146300"/>
              </a:xfrm>
            </p:grpSpPr>
            <p:sp>
              <p:nvSpPr>
                <p:cNvPr id="70" name="Freeform 8">
                  <a:extLst>
                    <a:ext uri="{FF2B5EF4-FFF2-40B4-BE49-F238E27FC236}">
                      <a16:creationId xmlns:a16="http://schemas.microsoft.com/office/drawing/2014/main" xmlns="" id="{297475B2-66C8-4010-A7BE-A6667CA482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87475" y="2062163"/>
                  <a:ext cx="1781175" cy="647700"/>
                </a:xfrm>
                <a:custGeom>
                  <a:avLst/>
                  <a:gdLst>
                    <a:gd name="T0" fmla="*/ 533 w 1122"/>
                    <a:gd name="T1" fmla="*/ 0 h 408"/>
                    <a:gd name="T2" fmla="*/ 588 w 1122"/>
                    <a:gd name="T3" fmla="*/ 0 h 408"/>
                    <a:gd name="T4" fmla="*/ 643 w 1122"/>
                    <a:gd name="T5" fmla="*/ 2 h 408"/>
                    <a:gd name="T6" fmla="*/ 698 w 1122"/>
                    <a:gd name="T7" fmla="*/ 9 h 408"/>
                    <a:gd name="T8" fmla="*/ 751 w 1122"/>
                    <a:gd name="T9" fmla="*/ 17 h 408"/>
                    <a:gd name="T10" fmla="*/ 802 w 1122"/>
                    <a:gd name="T11" fmla="*/ 28 h 408"/>
                    <a:gd name="T12" fmla="*/ 850 w 1122"/>
                    <a:gd name="T13" fmla="*/ 43 h 408"/>
                    <a:gd name="T14" fmla="*/ 895 w 1122"/>
                    <a:gd name="T15" fmla="*/ 60 h 408"/>
                    <a:gd name="T16" fmla="*/ 936 w 1122"/>
                    <a:gd name="T17" fmla="*/ 79 h 408"/>
                    <a:gd name="T18" fmla="*/ 973 w 1122"/>
                    <a:gd name="T19" fmla="*/ 102 h 408"/>
                    <a:gd name="T20" fmla="*/ 1006 w 1122"/>
                    <a:gd name="T21" fmla="*/ 127 h 408"/>
                    <a:gd name="T22" fmla="*/ 1033 w 1122"/>
                    <a:gd name="T23" fmla="*/ 155 h 408"/>
                    <a:gd name="T24" fmla="*/ 1054 w 1122"/>
                    <a:gd name="T25" fmla="*/ 187 h 408"/>
                    <a:gd name="T26" fmla="*/ 1069 w 1122"/>
                    <a:gd name="T27" fmla="*/ 221 h 408"/>
                    <a:gd name="T28" fmla="*/ 1082 w 1122"/>
                    <a:gd name="T29" fmla="*/ 267 h 408"/>
                    <a:gd name="T30" fmla="*/ 1095 w 1122"/>
                    <a:gd name="T31" fmla="*/ 314 h 408"/>
                    <a:gd name="T32" fmla="*/ 1107 w 1122"/>
                    <a:gd name="T33" fmla="*/ 360 h 408"/>
                    <a:gd name="T34" fmla="*/ 1122 w 1122"/>
                    <a:gd name="T35" fmla="*/ 408 h 408"/>
                    <a:gd name="T36" fmla="*/ 0 w 1122"/>
                    <a:gd name="T37" fmla="*/ 408 h 408"/>
                    <a:gd name="T38" fmla="*/ 15 w 1122"/>
                    <a:gd name="T39" fmla="*/ 360 h 408"/>
                    <a:gd name="T40" fmla="*/ 28 w 1122"/>
                    <a:gd name="T41" fmla="*/ 314 h 408"/>
                    <a:gd name="T42" fmla="*/ 40 w 1122"/>
                    <a:gd name="T43" fmla="*/ 267 h 408"/>
                    <a:gd name="T44" fmla="*/ 54 w 1122"/>
                    <a:gd name="T45" fmla="*/ 221 h 408"/>
                    <a:gd name="T46" fmla="*/ 69 w 1122"/>
                    <a:gd name="T47" fmla="*/ 187 h 408"/>
                    <a:gd name="T48" fmla="*/ 89 w 1122"/>
                    <a:gd name="T49" fmla="*/ 155 h 408"/>
                    <a:gd name="T50" fmla="*/ 117 w 1122"/>
                    <a:gd name="T51" fmla="*/ 127 h 408"/>
                    <a:gd name="T52" fmla="*/ 150 w 1122"/>
                    <a:gd name="T53" fmla="*/ 102 h 408"/>
                    <a:gd name="T54" fmla="*/ 186 w 1122"/>
                    <a:gd name="T55" fmla="*/ 79 h 408"/>
                    <a:gd name="T56" fmla="*/ 228 w 1122"/>
                    <a:gd name="T57" fmla="*/ 60 h 408"/>
                    <a:gd name="T58" fmla="*/ 273 w 1122"/>
                    <a:gd name="T59" fmla="*/ 43 h 408"/>
                    <a:gd name="T60" fmla="*/ 321 w 1122"/>
                    <a:gd name="T61" fmla="*/ 28 h 408"/>
                    <a:gd name="T62" fmla="*/ 372 w 1122"/>
                    <a:gd name="T63" fmla="*/ 17 h 408"/>
                    <a:gd name="T64" fmla="*/ 425 w 1122"/>
                    <a:gd name="T65" fmla="*/ 9 h 408"/>
                    <a:gd name="T66" fmla="*/ 478 w 1122"/>
                    <a:gd name="T67" fmla="*/ 2 h 408"/>
                    <a:gd name="T68" fmla="*/ 533 w 1122"/>
                    <a:gd name="T69" fmla="*/ 0 h 4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122" h="408">
                      <a:moveTo>
                        <a:pt x="533" y="0"/>
                      </a:moveTo>
                      <a:lnTo>
                        <a:pt x="588" y="0"/>
                      </a:lnTo>
                      <a:lnTo>
                        <a:pt x="643" y="2"/>
                      </a:lnTo>
                      <a:lnTo>
                        <a:pt x="698" y="9"/>
                      </a:lnTo>
                      <a:lnTo>
                        <a:pt x="751" y="17"/>
                      </a:lnTo>
                      <a:lnTo>
                        <a:pt x="802" y="28"/>
                      </a:lnTo>
                      <a:lnTo>
                        <a:pt x="850" y="43"/>
                      </a:lnTo>
                      <a:lnTo>
                        <a:pt x="895" y="60"/>
                      </a:lnTo>
                      <a:lnTo>
                        <a:pt x="936" y="79"/>
                      </a:lnTo>
                      <a:lnTo>
                        <a:pt x="973" y="102"/>
                      </a:lnTo>
                      <a:lnTo>
                        <a:pt x="1006" y="127"/>
                      </a:lnTo>
                      <a:lnTo>
                        <a:pt x="1033" y="155"/>
                      </a:lnTo>
                      <a:lnTo>
                        <a:pt x="1054" y="187"/>
                      </a:lnTo>
                      <a:lnTo>
                        <a:pt x="1069" y="221"/>
                      </a:lnTo>
                      <a:lnTo>
                        <a:pt x="1082" y="267"/>
                      </a:lnTo>
                      <a:lnTo>
                        <a:pt x="1095" y="314"/>
                      </a:lnTo>
                      <a:lnTo>
                        <a:pt x="1107" y="360"/>
                      </a:lnTo>
                      <a:lnTo>
                        <a:pt x="1122" y="408"/>
                      </a:lnTo>
                      <a:lnTo>
                        <a:pt x="0" y="408"/>
                      </a:lnTo>
                      <a:lnTo>
                        <a:pt x="15" y="360"/>
                      </a:lnTo>
                      <a:lnTo>
                        <a:pt x="28" y="314"/>
                      </a:lnTo>
                      <a:lnTo>
                        <a:pt x="40" y="267"/>
                      </a:lnTo>
                      <a:lnTo>
                        <a:pt x="54" y="221"/>
                      </a:lnTo>
                      <a:lnTo>
                        <a:pt x="69" y="187"/>
                      </a:lnTo>
                      <a:lnTo>
                        <a:pt x="89" y="155"/>
                      </a:lnTo>
                      <a:lnTo>
                        <a:pt x="117" y="127"/>
                      </a:lnTo>
                      <a:lnTo>
                        <a:pt x="150" y="102"/>
                      </a:lnTo>
                      <a:lnTo>
                        <a:pt x="186" y="79"/>
                      </a:lnTo>
                      <a:lnTo>
                        <a:pt x="228" y="60"/>
                      </a:lnTo>
                      <a:lnTo>
                        <a:pt x="273" y="43"/>
                      </a:lnTo>
                      <a:lnTo>
                        <a:pt x="321" y="28"/>
                      </a:lnTo>
                      <a:lnTo>
                        <a:pt x="372" y="17"/>
                      </a:lnTo>
                      <a:lnTo>
                        <a:pt x="425" y="9"/>
                      </a:lnTo>
                      <a:lnTo>
                        <a:pt x="478" y="2"/>
                      </a:lnTo>
                      <a:lnTo>
                        <a:pt x="533" y="0"/>
                      </a:lnTo>
                      <a:close/>
                    </a:path>
                  </a:pathLst>
                </a:custGeom>
                <a:solidFill>
                  <a:schemeClr val="accent4">
                    <a:lumMod val="60000"/>
                    <a:lumOff val="4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dirty="0"/>
                </a:p>
              </p:txBody>
            </p:sp>
            <p:sp>
              <p:nvSpPr>
                <p:cNvPr id="71" name="Freeform 9">
                  <a:extLst>
                    <a:ext uri="{FF2B5EF4-FFF2-40B4-BE49-F238E27FC236}">
                      <a16:creationId xmlns:a16="http://schemas.microsoft.com/office/drawing/2014/main" xmlns="" id="{C317C631-7270-4FBE-9120-B40BDC7F36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87475" y="2062163"/>
                  <a:ext cx="1098550" cy="647700"/>
                </a:xfrm>
                <a:custGeom>
                  <a:avLst/>
                  <a:gdLst>
                    <a:gd name="T0" fmla="*/ 584 w 692"/>
                    <a:gd name="T1" fmla="*/ 0 h 408"/>
                    <a:gd name="T2" fmla="*/ 638 w 692"/>
                    <a:gd name="T3" fmla="*/ 2 h 408"/>
                    <a:gd name="T4" fmla="*/ 692 w 692"/>
                    <a:gd name="T5" fmla="*/ 7 h 408"/>
                    <a:gd name="T6" fmla="*/ 292 w 692"/>
                    <a:gd name="T7" fmla="*/ 408 h 408"/>
                    <a:gd name="T8" fmla="*/ 0 w 692"/>
                    <a:gd name="T9" fmla="*/ 408 h 408"/>
                    <a:gd name="T10" fmla="*/ 15 w 692"/>
                    <a:gd name="T11" fmla="*/ 360 h 408"/>
                    <a:gd name="T12" fmla="*/ 28 w 692"/>
                    <a:gd name="T13" fmla="*/ 314 h 408"/>
                    <a:gd name="T14" fmla="*/ 40 w 692"/>
                    <a:gd name="T15" fmla="*/ 267 h 408"/>
                    <a:gd name="T16" fmla="*/ 54 w 692"/>
                    <a:gd name="T17" fmla="*/ 221 h 408"/>
                    <a:gd name="T18" fmla="*/ 69 w 692"/>
                    <a:gd name="T19" fmla="*/ 187 h 408"/>
                    <a:gd name="T20" fmla="*/ 89 w 692"/>
                    <a:gd name="T21" fmla="*/ 155 h 408"/>
                    <a:gd name="T22" fmla="*/ 116 w 692"/>
                    <a:gd name="T23" fmla="*/ 128 h 408"/>
                    <a:gd name="T24" fmla="*/ 148 w 692"/>
                    <a:gd name="T25" fmla="*/ 103 h 408"/>
                    <a:gd name="T26" fmla="*/ 185 w 692"/>
                    <a:gd name="T27" fmla="*/ 79 h 408"/>
                    <a:gd name="T28" fmla="*/ 226 w 692"/>
                    <a:gd name="T29" fmla="*/ 60 h 408"/>
                    <a:gd name="T30" fmla="*/ 270 w 692"/>
                    <a:gd name="T31" fmla="*/ 43 h 408"/>
                    <a:gd name="T32" fmla="*/ 319 w 692"/>
                    <a:gd name="T33" fmla="*/ 28 h 408"/>
                    <a:gd name="T34" fmla="*/ 368 w 692"/>
                    <a:gd name="T35" fmla="*/ 18 h 408"/>
                    <a:gd name="T36" fmla="*/ 421 w 692"/>
                    <a:gd name="T37" fmla="*/ 9 h 408"/>
                    <a:gd name="T38" fmla="*/ 474 w 692"/>
                    <a:gd name="T39" fmla="*/ 4 h 408"/>
                    <a:gd name="T40" fmla="*/ 529 w 692"/>
                    <a:gd name="T41" fmla="*/ 0 h 408"/>
                    <a:gd name="T42" fmla="*/ 584 w 692"/>
                    <a:gd name="T43" fmla="*/ 0 h 4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692" h="408">
                      <a:moveTo>
                        <a:pt x="584" y="0"/>
                      </a:moveTo>
                      <a:lnTo>
                        <a:pt x="638" y="2"/>
                      </a:lnTo>
                      <a:lnTo>
                        <a:pt x="692" y="7"/>
                      </a:lnTo>
                      <a:lnTo>
                        <a:pt x="292" y="408"/>
                      </a:lnTo>
                      <a:lnTo>
                        <a:pt x="0" y="408"/>
                      </a:lnTo>
                      <a:lnTo>
                        <a:pt x="15" y="360"/>
                      </a:lnTo>
                      <a:lnTo>
                        <a:pt x="28" y="314"/>
                      </a:lnTo>
                      <a:lnTo>
                        <a:pt x="40" y="267"/>
                      </a:lnTo>
                      <a:lnTo>
                        <a:pt x="54" y="221"/>
                      </a:lnTo>
                      <a:lnTo>
                        <a:pt x="69" y="187"/>
                      </a:lnTo>
                      <a:lnTo>
                        <a:pt x="89" y="155"/>
                      </a:lnTo>
                      <a:lnTo>
                        <a:pt x="116" y="128"/>
                      </a:lnTo>
                      <a:lnTo>
                        <a:pt x="148" y="103"/>
                      </a:lnTo>
                      <a:lnTo>
                        <a:pt x="185" y="79"/>
                      </a:lnTo>
                      <a:lnTo>
                        <a:pt x="226" y="60"/>
                      </a:lnTo>
                      <a:lnTo>
                        <a:pt x="270" y="43"/>
                      </a:lnTo>
                      <a:lnTo>
                        <a:pt x="319" y="28"/>
                      </a:lnTo>
                      <a:lnTo>
                        <a:pt x="368" y="18"/>
                      </a:lnTo>
                      <a:lnTo>
                        <a:pt x="421" y="9"/>
                      </a:lnTo>
                      <a:lnTo>
                        <a:pt x="474" y="4"/>
                      </a:lnTo>
                      <a:lnTo>
                        <a:pt x="529" y="0"/>
                      </a:lnTo>
                      <a:lnTo>
                        <a:pt x="584" y="0"/>
                      </a:lnTo>
                      <a:close/>
                    </a:path>
                  </a:pathLst>
                </a:custGeom>
                <a:solidFill>
                  <a:srgbClr val="FFC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dirty="0"/>
                </a:p>
              </p:txBody>
            </p:sp>
            <p:sp>
              <p:nvSpPr>
                <p:cNvPr id="72" name="Freeform 10">
                  <a:extLst>
                    <a:ext uri="{FF2B5EF4-FFF2-40B4-BE49-F238E27FC236}">
                      <a16:creationId xmlns:a16="http://schemas.microsoft.com/office/drawing/2014/main" xmlns="" id="{09530382-27E0-4DD4-80BA-8C1183E197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14500" y="714375"/>
                  <a:ext cx="1128713" cy="1176338"/>
                </a:xfrm>
                <a:custGeom>
                  <a:avLst/>
                  <a:gdLst>
                    <a:gd name="T0" fmla="*/ 355 w 711"/>
                    <a:gd name="T1" fmla="*/ 0 h 741"/>
                    <a:gd name="T2" fmla="*/ 655 w 711"/>
                    <a:gd name="T3" fmla="*/ 91 h 741"/>
                    <a:gd name="T4" fmla="*/ 655 w 711"/>
                    <a:gd name="T5" fmla="*/ 147 h 741"/>
                    <a:gd name="T6" fmla="*/ 655 w 711"/>
                    <a:gd name="T7" fmla="*/ 201 h 741"/>
                    <a:gd name="T8" fmla="*/ 653 w 711"/>
                    <a:gd name="T9" fmla="*/ 252 h 741"/>
                    <a:gd name="T10" fmla="*/ 660 w 711"/>
                    <a:gd name="T11" fmla="*/ 252 h 741"/>
                    <a:gd name="T12" fmla="*/ 665 w 711"/>
                    <a:gd name="T13" fmla="*/ 250 h 741"/>
                    <a:gd name="T14" fmla="*/ 682 w 711"/>
                    <a:gd name="T15" fmla="*/ 256 h 741"/>
                    <a:gd name="T16" fmla="*/ 695 w 711"/>
                    <a:gd name="T17" fmla="*/ 267 h 741"/>
                    <a:gd name="T18" fmla="*/ 704 w 711"/>
                    <a:gd name="T19" fmla="*/ 283 h 741"/>
                    <a:gd name="T20" fmla="*/ 710 w 711"/>
                    <a:gd name="T21" fmla="*/ 304 h 741"/>
                    <a:gd name="T22" fmla="*/ 711 w 711"/>
                    <a:gd name="T23" fmla="*/ 329 h 741"/>
                    <a:gd name="T24" fmla="*/ 707 w 711"/>
                    <a:gd name="T25" fmla="*/ 355 h 741"/>
                    <a:gd name="T26" fmla="*/ 699 w 711"/>
                    <a:gd name="T27" fmla="*/ 383 h 741"/>
                    <a:gd name="T28" fmla="*/ 686 w 711"/>
                    <a:gd name="T29" fmla="*/ 406 h 741"/>
                    <a:gd name="T30" fmla="*/ 672 w 711"/>
                    <a:gd name="T31" fmla="*/ 426 h 741"/>
                    <a:gd name="T32" fmla="*/ 655 w 711"/>
                    <a:gd name="T33" fmla="*/ 440 h 741"/>
                    <a:gd name="T34" fmla="*/ 636 w 711"/>
                    <a:gd name="T35" fmla="*/ 449 h 741"/>
                    <a:gd name="T36" fmla="*/ 627 w 711"/>
                    <a:gd name="T37" fmla="*/ 506 h 741"/>
                    <a:gd name="T38" fmla="*/ 617 w 711"/>
                    <a:gd name="T39" fmla="*/ 567 h 741"/>
                    <a:gd name="T40" fmla="*/ 605 w 711"/>
                    <a:gd name="T41" fmla="*/ 599 h 741"/>
                    <a:gd name="T42" fmla="*/ 586 w 711"/>
                    <a:gd name="T43" fmla="*/ 629 h 741"/>
                    <a:gd name="T44" fmla="*/ 563 w 711"/>
                    <a:gd name="T45" fmla="*/ 656 h 741"/>
                    <a:gd name="T46" fmla="*/ 534 w 711"/>
                    <a:gd name="T47" fmla="*/ 681 h 741"/>
                    <a:gd name="T48" fmla="*/ 503 w 711"/>
                    <a:gd name="T49" fmla="*/ 701 h 741"/>
                    <a:gd name="T50" fmla="*/ 469 w 711"/>
                    <a:gd name="T51" fmla="*/ 718 h 741"/>
                    <a:gd name="T52" fmla="*/ 432 w 711"/>
                    <a:gd name="T53" fmla="*/ 731 h 741"/>
                    <a:gd name="T54" fmla="*/ 394 w 711"/>
                    <a:gd name="T55" fmla="*/ 739 h 741"/>
                    <a:gd name="T56" fmla="*/ 355 w 711"/>
                    <a:gd name="T57" fmla="*/ 741 h 741"/>
                    <a:gd name="T58" fmla="*/ 317 w 711"/>
                    <a:gd name="T59" fmla="*/ 739 h 741"/>
                    <a:gd name="T60" fmla="*/ 279 w 711"/>
                    <a:gd name="T61" fmla="*/ 731 h 741"/>
                    <a:gd name="T62" fmla="*/ 242 w 711"/>
                    <a:gd name="T63" fmla="*/ 718 h 741"/>
                    <a:gd name="T64" fmla="*/ 207 w 711"/>
                    <a:gd name="T65" fmla="*/ 701 h 741"/>
                    <a:gd name="T66" fmla="*/ 175 w 711"/>
                    <a:gd name="T67" fmla="*/ 681 h 741"/>
                    <a:gd name="T68" fmla="*/ 148 w 711"/>
                    <a:gd name="T69" fmla="*/ 656 h 741"/>
                    <a:gd name="T70" fmla="*/ 124 w 711"/>
                    <a:gd name="T71" fmla="*/ 629 h 741"/>
                    <a:gd name="T72" fmla="*/ 106 w 711"/>
                    <a:gd name="T73" fmla="*/ 599 h 741"/>
                    <a:gd name="T74" fmla="*/ 94 w 711"/>
                    <a:gd name="T75" fmla="*/ 567 h 741"/>
                    <a:gd name="T76" fmla="*/ 82 w 711"/>
                    <a:gd name="T77" fmla="*/ 506 h 741"/>
                    <a:gd name="T78" fmla="*/ 75 w 711"/>
                    <a:gd name="T79" fmla="*/ 449 h 741"/>
                    <a:gd name="T80" fmla="*/ 56 w 711"/>
                    <a:gd name="T81" fmla="*/ 440 h 741"/>
                    <a:gd name="T82" fmla="*/ 39 w 711"/>
                    <a:gd name="T83" fmla="*/ 426 h 741"/>
                    <a:gd name="T84" fmla="*/ 24 w 711"/>
                    <a:gd name="T85" fmla="*/ 406 h 741"/>
                    <a:gd name="T86" fmla="*/ 12 w 711"/>
                    <a:gd name="T87" fmla="*/ 383 h 741"/>
                    <a:gd name="T88" fmla="*/ 4 w 711"/>
                    <a:gd name="T89" fmla="*/ 355 h 741"/>
                    <a:gd name="T90" fmla="*/ 0 w 711"/>
                    <a:gd name="T91" fmla="*/ 329 h 741"/>
                    <a:gd name="T92" fmla="*/ 1 w 711"/>
                    <a:gd name="T93" fmla="*/ 304 h 741"/>
                    <a:gd name="T94" fmla="*/ 7 w 711"/>
                    <a:gd name="T95" fmla="*/ 283 h 741"/>
                    <a:gd name="T96" fmla="*/ 16 w 711"/>
                    <a:gd name="T97" fmla="*/ 267 h 741"/>
                    <a:gd name="T98" fmla="*/ 29 w 711"/>
                    <a:gd name="T99" fmla="*/ 256 h 741"/>
                    <a:gd name="T100" fmla="*/ 45 w 711"/>
                    <a:gd name="T101" fmla="*/ 250 h 741"/>
                    <a:gd name="T102" fmla="*/ 51 w 711"/>
                    <a:gd name="T103" fmla="*/ 252 h 741"/>
                    <a:gd name="T104" fmla="*/ 58 w 711"/>
                    <a:gd name="T105" fmla="*/ 252 h 741"/>
                    <a:gd name="T106" fmla="*/ 56 w 711"/>
                    <a:gd name="T107" fmla="*/ 201 h 741"/>
                    <a:gd name="T108" fmla="*/ 55 w 711"/>
                    <a:gd name="T109" fmla="*/ 147 h 741"/>
                    <a:gd name="T110" fmla="*/ 55 w 711"/>
                    <a:gd name="T111" fmla="*/ 91 h 741"/>
                    <a:gd name="T112" fmla="*/ 355 w 711"/>
                    <a:gd name="T113" fmla="*/ 0 h 7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11" h="741">
                      <a:moveTo>
                        <a:pt x="355" y="0"/>
                      </a:moveTo>
                      <a:lnTo>
                        <a:pt x="655" y="91"/>
                      </a:lnTo>
                      <a:lnTo>
                        <a:pt x="655" y="147"/>
                      </a:lnTo>
                      <a:lnTo>
                        <a:pt x="655" y="201"/>
                      </a:lnTo>
                      <a:lnTo>
                        <a:pt x="653" y="252"/>
                      </a:lnTo>
                      <a:lnTo>
                        <a:pt x="660" y="252"/>
                      </a:lnTo>
                      <a:lnTo>
                        <a:pt x="665" y="250"/>
                      </a:lnTo>
                      <a:lnTo>
                        <a:pt x="682" y="256"/>
                      </a:lnTo>
                      <a:lnTo>
                        <a:pt x="695" y="267"/>
                      </a:lnTo>
                      <a:lnTo>
                        <a:pt x="704" y="283"/>
                      </a:lnTo>
                      <a:lnTo>
                        <a:pt x="710" y="304"/>
                      </a:lnTo>
                      <a:lnTo>
                        <a:pt x="711" y="329"/>
                      </a:lnTo>
                      <a:lnTo>
                        <a:pt x="707" y="355"/>
                      </a:lnTo>
                      <a:lnTo>
                        <a:pt x="699" y="383"/>
                      </a:lnTo>
                      <a:lnTo>
                        <a:pt x="686" y="406"/>
                      </a:lnTo>
                      <a:lnTo>
                        <a:pt x="672" y="426"/>
                      </a:lnTo>
                      <a:lnTo>
                        <a:pt x="655" y="440"/>
                      </a:lnTo>
                      <a:lnTo>
                        <a:pt x="636" y="449"/>
                      </a:lnTo>
                      <a:lnTo>
                        <a:pt x="627" y="506"/>
                      </a:lnTo>
                      <a:lnTo>
                        <a:pt x="617" y="567"/>
                      </a:lnTo>
                      <a:lnTo>
                        <a:pt x="605" y="599"/>
                      </a:lnTo>
                      <a:lnTo>
                        <a:pt x="586" y="629"/>
                      </a:lnTo>
                      <a:lnTo>
                        <a:pt x="563" y="656"/>
                      </a:lnTo>
                      <a:lnTo>
                        <a:pt x="534" y="681"/>
                      </a:lnTo>
                      <a:lnTo>
                        <a:pt x="503" y="701"/>
                      </a:lnTo>
                      <a:lnTo>
                        <a:pt x="469" y="718"/>
                      </a:lnTo>
                      <a:lnTo>
                        <a:pt x="432" y="731"/>
                      </a:lnTo>
                      <a:lnTo>
                        <a:pt x="394" y="739"/>
                      </a:lnTo>
                      <a:lnTo>
                        <a:pt x="355" y="741"/>
                      </a:lnTo>
                      <a:lnTo>
                        <a:pt x="317" y="739"/>
                      </a:lnTo>
                      <a:lnTo>
                        <a:pt x="279" y="731"/>
                      </a:lnTo>
                      <a:lnTo>
                        <a:pt x="242" y="718"/>
                      </a:lnTo>
                      <a:lnTo>
                        <a:pt x="207" y="701"/>
                      </a:lnTo>
                      <a:lnTo>
                        <a:pt x="175" y="681"/>
                      </a:lnTo>
                      <a:lnTo>
                        <a:pt x="148" y="656"/>
                      </a:lnTo>
                      <a:lnTo>
                        <a:pt x="124" y="629"/>
                      </a:lnTo>
                      <a:lnTo>
                        <a:pt x="106" y="599"/>
                      </a:lnTo>
                      <a:lnTo>
                        <a:pt x="94" y="567"/>
                      </a:lnTo>
                      <a:lnTo>
                        <a:pt x="82" y="506"/>
                      </a:lnTo>
                      <a:lnTo>
                        <a:pt x="75" y="449"/>
                      </a:lnTo>
                      <a:lnTo>
                        <a:pt x="56" y="440"/>
                      </a:lnTo>
                      <a:lnTo>
                        <a:pt x="39" y="426"/>
                      </a:lnTo>
                      <a:lnTo>
                        <a:pt x="24" y="406"/>
                      </a:lnTo>
                      <a:lnTo>
                        <a:pt x="12" y="383"/>
                      </a:lnTo>
                      <a:lnTo>
                        <a:pt x="4" y="355"/>
                      </a:lnTo>
                      <a:lnTo>
                        <a:pt x="0" y="329"/>
                      </a:lnTo>
                      <a:lnTo>
                        <a:pt x="1" y="304"/>
                      </a:lnTo>
                      <a:lnTo>
                        <a:pt x="7" y="283"/>
                      </a:lnTo>
                      <a:lnTo>
                        <a:pt x="16" y="267"/>
                      </a:lnTo>
                      <a:lnTo>
                        <a:pt x="29" y="256"/>
                      </a:lnTo>
                      <a:lnTo>
                        <a:pt x="45" y="250"/>
                      </a:lnTo>
                      <a:lnTo>
                        <a:pt x="51" y="252"/>
                      </a:lnTo>
                      <a:lnTo>
                        <a:pt x="58" y="252"/>
                      </a:lnTo>
                      <a:lnTo>
                        <a:pt x="56" y="201"/>
                      </a:lnTo>
                      <a:lnTo>
                        <a:pt x="55" y="147"/>
                      </a:lnTo>
                      <a:lnTo>
                        <a:pt x="55" y="91"/>
                      </a:lnTo>
                      <a:lnTo>
                        <a:pt x="355" y="0"/>
                      </a:lnTo>
                      <a:close/>
                    </a:path>
                  </a:pathLst>
                </a:custGeom>
                <a:solidFill>
                  <a:srgbClr val="FCCB97"/>
                </a:solidFill>
                <a:ln w="0">
                  <a:solidFill>
                    <a:srgbClr val="FCCB97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3" name="Freeform 11">
                  <a:extLst>
                    <a:ext uri="{FF2B5EF4-FFF2-40B4-BE49-F238E27FC236}">
                      <a16:creationId xmlns:a16="http://schemas.microsoft.com/office/drawing/2014/main" xmlns="" id="{1D9DB597-3AEC-42C4-B99F-DDFA3DE544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6575" y="1060450"/>
                  <a:ext cx="944563" cy="446088"/>
                </a:xfrm>
                <a:custGeom>
                  <a:avLst/>
                  <a:gdLst>
                    <a:gd name="T0" fmla="*/ 44 w 595"/>
                    <a:gd name="T1" fmla="*/ 0 h 281"/>
                    <a:gd name="T2" fmla="*/ 551 w 595"/>
                    <a:gd name="T3" fmla="*/ 0 h 281"/>
                    <a:gd name="T4" fmla="*/ 568 w 595"/>
                    <a:gd name="T5" fmla="*/ 4 h 281"/>
                    <a:gd name="T6" fmla="*/ 582 w 595"/>
                    <a:gd name="T7" fmla="*/ 13 h 281"/>
                    <a:gd name="T8" fmla="*/ 591 w 595"/>
                    <a:gd name="T9" fmla="*/ 27 h 281"/>
                    <a:gd name="T10" fmla="*/ 595 w 595"/>
                    <a:gd name="T11" fmla="*/ 44 h 281"/>
                    <a:gd name="T12" fmla="*/ 595 w 595"/>
                    <a:gd name="T13" fmla="*/ 223 h 281"/>
                    <a:gd name="T14" fmla="*/ 586 w 595"/>
                    <a:gd name="T15" fmla="*/ 227 h 281"/>
                    <a:gd name="T16" fmla="*/ 578 w 595"/>
                    <a:gd name="T17" fmla="*/ 231 h 281"/>
                    <a:gd name="T18" fmla="*/ 572 w 595"/>
                    <a:gd name="T19" fmla="*/ 276 h 281"/>
                    <a:gd name="T20" fmla="*/ 565 w 595"/>
                    <a:gd name="T21" fmla="*/ 278 h 281"/>
                    <a:gd name="T22" fmla="*/ 559 w 595"/>
                    <a:gd name="T23" fmla="*/ 280 h 281"/>
                    <a:gd name="T24" fmla="*/ 551 w 595"/>
                    <a:gd name="T25" fmla="*/ 281 h 281"/>
                    <a:gd name="T26" fmla="*/ 44 w 595"/>
                    <a:gd name="T27" fmla="*/ 281 h 281"/>
                    <a:gd name="T28" fmla="*/ 36 w 595"/>
                    <a:gd name="T29" fmla="*/ 280 h 281"/>
                    <a:gd name="T30" fmla="*/ 30 w 595"/>
                    <a:gd name="T31" fmla="*/ 278 h 281"/>
                    <a:gd name="T32" fmla="*/ 23 w 595"/>
                    <a:gd name="T33" fmla="*/ 276 h 281"/>
                    <a:gd name="T34" fmla="*/ 17 w 595"/>
                    <a:gd name="T35" fmla="*/ 231 h 281"/>
                    <a:gd name="T36" fmla="*/ 7 w 595"/>
                    <a:gd name="T37" fmla="*/ 227 h 281"/>
                    <a:gd name="T38" fmla="*/ 0 w 595"/>
                    <a:gd name="T39" fmla="*/ 223 h 281"/>
                    <a:gd name="T40" fmla="*/ 0 w 595"/>
                    <a:gd name="T41" fmla="*/ 44 h 281"/>
                    <a:gd name="T42" fmla="*/ 2 w 595"/>
                    <a:gd name="T43" fmla="*/ 27 h 281"/>
                    <a:gd name="T44" fmla="*/ 13 w 595"/>
                    <a:gd name="T45" fmla="*/ 13 h 281"/>
                    <a:gd name="T46" fmla="*/ 26 w 595"/>
                    <a:gd name="T47" fmla="*/ 4 h 281"/>
                    <a:gd name="T48" fmla="*/ 44 w 595"/>
                    <a:gd name="T49" fmla="*/ 0 h 2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595" h="281">
                      <a:moveTo>
                        <a:pt x="44" y="0"/>
                      </a:moveTo>
                      <a:lnTo>
                        <a:pt x="551" y="0"/>
                      </a:lnTo>
                      <a:lnTo>
                        <a:pt x="568" y="4"/>
                      </a:lnTo>
                      <a:lnTo>
                        <a:pt x="582" y="13"/>
                      </a:lnTo>
                      <a:lnTo>
                        <a:pt x="591" y="27"/>
                      </a:lnTo>
                      <a:lnTo>
                        <a:pt x="595" y="44"/>
                      </a:lnTo>
                      <a:lnTo>
                        <a:pt x="595" y="223"/>
                      </a:lnTo>
                      <a:lnTo>
                        <a:pt x="586" y="227"/>
                      </a:lnTo>
                      <a:lnTo>
                        <a:pt x="578" y="231"/>
                      </a:lnTo>
                      <a:lnTo>
                        <a:pt x="572" y="276"/>
                      </a:lnTo>
                      <a:lnTo>
                        <a:pt x="565" y="278"/>
                      </a:lnTo>
                      <a:lnTo>
                        <a:pt x="559" y="280"/>
                      </a:lnTo>
                      <a:lnTo>
                        <a:pt x="551" y="281"/>
                      </a:lnTo>
                      <a:lnTo>
                        <a:pt x="44" y="281"/>
                      </a:lnTo>
                      <a:lnTo>
                        <a:pt x="36" y="280"/>
                      </a:lnTo>
                      <a:lnTo>
                        <a:pt x="30" y="278"/>
                      </a:lnTo>
                      <a:lnTo>
                        <a:pt x="23" y="276"/>
                      </a:lnTo>
                      <a:lnTo>
                        <a:pt x="17" y="231"/>
                      </a:lnTo>
                      <a:lnTo>
                        <a:pt x="7" y="227"/>
                      </a:lnTo>
                      <a:lnTo>
                        <a:pt x="0" y="223"/>
                      </a:lnTo>
                      <a:lnTo>
                        <a:pt x="0" y="44"/>
                      </a:lnTo>
                      <a:lnTo>
                        <a:pt x="2" y="27"/>
                      </a:lnTo>
                      <a:lnTo>
                        <a:pt x="13" y="13"/>
                      </a:lnTo>
                      <a:lnTo>
                        <a:pt x="26" y="4"/>
                      </a:lnTo>
                      <a:lnTo>
                        <a:pt x="44" y="0"/>
                      </a:lnTo>
                      <a:close/>
                    </a:path>
                  </a:pathLst>
                </a:custGeom>
                <a:solidFill>
                  <a:srgbClr val="F7B281"/>
                </a:solidFill>
                <a:ln w="0">
                  <a:solidFill>
                    <a:srgbClr val="F7B28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4" name="Freeform 12">
                  <a:extLst>
                    <a:ext uri="{FF2B5EF4-FFF2-40B4-BE49-F238E27FC236}">
                      <a16:creationId xmlns:a16="http://schemas.microsoft.com/office/drawing/2014/main" xmlns="" id="{C2879FA3-B713-40AC-B104-9A73181FCA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35138" y="1033463"/>
                  <a:ext cx="182563" cy="411163"/>
                </a:xfrm>
                <a:custGeom>
                  <a:avLst/>
                  <a:gdLst>
                    <a:gd name="T0" fmla="*/ 43 w 115"/>
                    <a:gd name="T1" fmla="*/ 0 h 259"/>
                    <a:gd name="T2" fmla="*/ 51 w 115"/>
                    <a:gd name="T3" fmla="*/ 2 h 259"/>
                    <a:gd name="T4" fmla="*/ 56 w 115"/>
                    <a:gd name="T5" fmla="*/ 5 h 259"/>
                    <a:gd name="T6" fmla="*/ 62 w 115"/>
                    <a:gd name="T7" fmla="*/ 6 h 259"/>
                    <a:gd name="T8" fmla="*/ 71 w 115"/>
                    <a:gd name="T9" fmla="*/ 11 h 259"/>
                    <a:gd name="T10" fmla="*/ 80 w 115"/>
                    <a:gd name="T11" fmla="*/ 24 h 259"/>
                    <a:gd name="T12" fmla="*/ 89 w 115"/>
                    <a:gd name="T13" fmla="*/ 42 h 259"/>
                    <a:gd name="T14" fmla="*/ 98 w 115"/>
                    <a:gd name="T15" fmla="*/ 62 h 259"/>
                    <a:gd name="T16" fmla="*/ 106 w 115"/>
                    <a:gd name="T17" fmla="*/ 86 h 259"/>
                    <a:gd name="T18" fmla="*/ 111 w 115"/>
                    <a:gd name="T19" fmla="*/ 108 h 259"/>
                    <a:gd name="T20" fmla="*/ 115 w 115"/>
                    <a:gd name="T21" fmla="*/ 129 h 259"/>
                    <a:gd name="T22" fmla="*/ 115 w 115"/>
                    <a:gd name="T23" fmla="*/ 146 h 259"/>
                    <a:gd name="T24" fmla="*/ 111 w 115"/>
                    <a:gd name="T25" fmla="*/ 166 h 259"/>
                    <a:gd name="T26" fmla="*/ 106 w 115"/>
                    <a:gd name="T27" fmla="*/ 188 h 259"/>
                    <a:gd name="T28" fmla="*/ 97 w 115"/>
                    <a:gd name="T29" fmla="*/ 209 h 259"/>
                    <a:gd name="T30" fmla="*/ 86 w 115"/>
                    <a:gd name="T31" fmla="*/ 230 h 259"/>
                    <a:gd name="T32" fmla="*/ 75 w 115"/>
                    <a:gd name="T33" fmla="*/ 247 h 259"/>
                    <a:gd name="T34" fmla="*/ 63 w 115"/>
                    <a:gd name="T35" fmla="*/ 259 h 259"/>
                    <a:gd name="T36" fmla="*/ 62 w 115"/>
                    <a:gd name="T37" fmla="*/ 248 h 259"/>
                    <a:gd name="T38" fmla="*/ 45 w 115"/>
                    <a:gd name="T39" fmla="*/ 240 h 259"/>
                    <a:gd name="T40" fmla="*/ 30 w 115"/>
                    <a:gd name="T41" fmla="*/ 229 h 259"/>
                    <a:gd name="T42" fmla="*/ 16 w 115"/>
                    <a:gd name="T43" fmla="*/ 212 h 259"/>
                    <a:gd name="T44" fmla="*/ 13 w 115"/>
                    <a:gd name="T45" fmla="*/ 188 h 259"/>
                    <a:gd name="T46" fmla="*/ 12 w 115"/>
                    <a:gd name="T47" fmla="*/ 165 h 259"/>
                    <a:gd name="T48" fmla="*/ 12 w 115"/>
                    <a:gd name="T49" fmla="*/ 142 h 259"/>
                    <a:gd name="T50" fmla="*/ 12 w 115"/>
                    <a:gd name="T51" fmla="*/ 123 h 259"/>
                    <a:gd name="T52" fmla="*/ 13 w 115"/>
                    <a:gd name="T53" fmla="*/ 108 h 259"/>
                    <a:gd name="T54" fmla="*/ 12 w 115"/>
                    <a:gd name="T55" fmla="*/ 94 h 259"/>
                    <a:gd name="T56" fmla="*/ 8 w 115"/>
                    <a:gd name="T57" fmla="*/ 82 h 259"/>
                    <a:gd name="T58" fmla="*/ 4 w 115"/>
                    <a:gd name="T59" fmla="*/ 76 h 259"/>
                    <a:gd name="T60" fmla="*/ 1 w 115"/>
                    <a:gd name="T61" fmla="*/ 72 h 259"/>
                    <a:gd name="T62" fmla="*/ 0 w 115"/>
                    <a:gd name="T63" fmla="*/ 70 h 259"/>
                    <a:gd name="T64" fmla="*/ 8 w 115"/>
                    <a:gd name="T65" fmla="*/ 60 h 259"/>
                    <a:gd name="T66" fmla="*/ 20 w 115"/>
                    <a:gd name="T67" fmla="*/ 53 h 259"/>
                    <a:gd name="T68" fmla="*/ 32 w 115"/>
                    <a:gd name="T69" fmla="*/ 49 h 259"/>
                    <a:gd name="T70" fmla="*/ 38 w 115"/>
                    <a:gd name="T71" fmla="*/ 51 h 259"/>
                    <a:gd name="T72" fmla="*/ 45 w 115"/>
                    <a:gd name="T73" fmla="*/ 51 h 259"/>
                    <a:gd name="T74" fmla="*/ 43 w 115"/>
                    <a:gd name="T75" fmla="*/ 0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115" h="259">
                      <a:moveTo>
                        <a:pt x="43" y="0"/>
                      </a:moveTo>
                      <a:lnTo>
                        <a:pt x="51" y="2"/>
                      </a:lnTo>
                      <a:lnTo>
                        <a:pt x="56" y="5"/>
                      </a:lnTo>
                      <a:lnTo>
                        <a:pt x="62" y="6"/>
                      </a:lnTo>
                      <a:lnTo>
                        <a:pt x="71" y="11"/>
                      </a:lnTo>
                      <a:lnTo>
                        <a:pt x="80" y="24"/>
                      </a:lnTo>
                      <a:lnTo>
                        <a:pt x="89" y="42"/>
                      </a:lnTo>
                      <a:lnTo>
                        <a:pt x="98" y="62"/>
                      </a:lnTo>
                      <a:lnTo>
                        <a:pt x="106" y="86"/>
                      </a:lnTo>
                      <a:lnTo>
                        <a:pt x="111" y="108"/>
                      </a:lnTo>
                      <a:lnTo>
                        <a:pt x="115" y="129"/>
                      </a:lnTo>
                      <a:lnTo>
                        <a:pt x="115" y="146"/>
                      </a:lnTo>
                      <a:lnTo>
                        <a:pt x="111" y="166"/>
                      </a:lnTo>
                      <a:lnTo>
                        <a:pt x="106" y="188"/>
                      </a:lnTo>
                      <a:lnTo>
                        <a:pt x="97" y="209"/>
                      </a:lnTo>
                      <a:lnTo>
                        <a:pt x="86" y="230"/>
                      </a:lnTo>
                      <a:lnTo>
                        <a:pt x="75" y="247"/>
                      </a:lnTo>
                      <a:lnTo>
                        <a:pt x="63" y="259"/>
                      </a:lnTo>
                      <a:lnTo>
                        <a:pt x="62" y="248"/>
                      </a:lnTo>
                      <a:lnTo>
                        <a:pt x="45" y="240"/>
                      </a:lnTo>
                      <a:lnTo>
                        <a:pt x="30" y="229"/>
                      </a:lnTo>
                      <a:lnTo>
                        <a:pt x="16" y="212"/>
                      </a:lnTo>
                      <a:lnTo>
                        <a:pt x="13" y="188"/>
                      </a:lnTo>
                      <a:lnTo>
                        <a:pt x="12" y="165"/>
                      </a:lnTo>
                      <a:lnTo>
                        <a:pt x="12" y="142"/>
                      </a:lnTo>
                      <a:lnTo>
                        <a:pt x="12" y="123"/>
                      </a:lnTo>
                      <a:lnTo>
                        <a:pt x="13" y="108"/>
                      </a:lnTo>
                      <a:lnTo>
                        <a:pt x="12" y="94"/>
                      </a:lnTo>
                      <a:lnTo>
                        <a:pt x="8" y="82"/>
                      </a:lnTo>
                      <a:lnTo>
                        <a:pt x="4" y="76"/>
                      </a:lnTo>
                      <a:lnTo>
                        <a:pt x="1" y="72"/>
                      </a:lnTo>
                      <a:lnTo>
                        <a:pt x="0" y="70"/>
                      </a:lnTo>
                      <a:lnTo>
                        <a:pt x="8" y="60"/>
                      </a:lnTo>
                      <a:lnTo>
                        <a:pt x="20" y="53"/>
                      </a:lnTo>
                      <a:lnTo>
                        <a:pt x="32" y="49"/>
                      </a:lnTo>
                      <a:lnTo>
                        <a:pt x="38" y="51"/>
                      </a:lnTo>
                      <a:lnTo>
                        <a:pt x="45" y="51"/>
                      </a:lnTo>
                      <a:lnTo>
                        <a:pt x="43" y="0"/>
                      </a:lnTo>
                      <a:close/>
                    </a:path>
                  </a:pathLst>
                </a:custGeom>
                <a:solidFill>
                  <a:srgbClr val="F7B281"/>
                </a:solidFill>
                <a:ln w="0">
                  <a:solidFill>
                    <a:srgbClr val="F7B28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5" name="Freeform 13">
                  <a:extLst>
                    <a:ext uri="{FF2B5EF4-FFF2-40B4-BE49-F238E27FC236}">
                      <a16:creationId xmlns:a16="http://schemas.microsoft.com/office/drawing/2014/main" xmlns="" id="{911DA232-5B25-4153-8EF3-57780B88B4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0100" y="1841500"/>
                  <a:ext cx="415925" cy="277813"/>
                </a:xfrm>
                <a:custGeom>
                  <a:avLst/>
                  <a:gdLst>
                    <a:gd name="T0" fmla="*/ 0 w 262"/>
                    <a:gd name="T1" fmla="*/ 0 h 175"/>
                    <a:gd name="T2" fmla="*/ 42 w 262"/>
                    <a:gd name="T3" fmla="*/ 17 h 175"/>
                    <a:gd name="T4" fmla="*/ 86 w 262"/>
                    <a:gd name="T5" fmla="*/ 27 h 175"/>
                    <a:gd name="T6" fmla="*/ 131 w 262"/>
                    <a:gd name="T7" fmla="*/ 31 h 175"/>
                    <a:gd name="T8" fmla="*/ 177 w 262"/>
                    <a:gd name="T9" fmla="*/ 27 h 175"/>
                    <a:gd name="T10" fmla="*/ 220 w 262"/>
                    <a:gd name="T11" fmla="*/ 17 h 175"/>
                    <a:gd name="T12" fmla="*/ 262 w 262"/>
                    <a:gd name="T13" fmla="*/ 0 h 175"/>
                    <a:gd name="T14" fmla="*/ 262 w 262"/>
                    <a:gd name="T15" fmla="*/ 146 h 175"/>
                    <a:gd name="T16" fmla="*/ 218 w 262"/>
                    <a:gd name="T17" fmla="*/ 162 h 175"/>
                    <a:gd name="T18" fmla="*/ 175 w 262"/>
                    <a:gd name="T19" fmla="*/ 173 h 175"/>
                    <a:gd name="T20" fmla="*/ 131 w 262"/>
                    <a:gd name="T21" fmla="*/ 175 h 175"/>
                    <a:gd name="T22" fmla="*/ 88 w 262"/>
                    <a:gd name="T23" fmla="*/ 173 h 175"/>
                    <a:gd name="T24" fmla="*/ 43 w 262"/>
                    <a:gd name="T25" fmla="*/ 162 h 175"/>
                    <a:gd name="T26" fmla="*/ 0 w 262"/>
                    <a:gd name="T27" fmla="*/ 146 h 175"/>
                    <a:gd name="T28" fmla="*/ 0 w 262"/>
                    <a:gd name="T29" fmla="*/ 0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62" h="175">
                      <a:moveTo>
                        <a:pt x="0" y="0"/>
                      </a:moveTo>
                      <a:lnTo>
                        <a:pt x="42" y="17"/>
                      </a:lnTo>
                      <a:lnTo>
                        <a:pt x="86" y="27"/>
                      </a:lnTo>
                      <a:lnTo>
                        <a:pt x="131" y="31"/>
                      </a:lnTo>
                      <a:lnTo>
                        <a:pt x="177" y="27"/>
                      </a:lnTo>
                      <a:lnTo>
                        <a:pt x="220" y="17"/>
                      </a:lnTo>
                      <a:lnTo>
                        <a:pt x="262" y="0"/>
                      </a:lnTo>
                      <a:lnTo>
                        <a:pt x="262" y="146"/>
                      </a:lnTo>
                      <a:lnTo>
                        <a:pt x="218" y="162"/>
                      </a:lnTo>
                      <a:lnTo>
                        <a:pt x="175" y="173"/>
                      </a:lnTo>
                      <a:lnTo>
                        <a:pt x="131" y="175"/>
                      </a:lnTo>
                      <a:lnTo>
                        <a:pt x="88" y="173"/>
                      </a:lnTo>
                      <a:lnTo>
                        <a:pt x="43" y="162"/>
                      </a:lnTo>
                      <a:lnTo>
                        <a:pt x="0" y="14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CCB97"/>
                </a:solidFill>
                <a:ln w="0">
                  <a:solidFill>
                    <a:srgbClr val="FCCB97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6" name="Freeform 14">
                  <a:extLst>
                    <a:ext uri="{FF2B5EF4-FFF2-40B4-BE49-F238E27FC236}">
                      <a16:creationId xmlns:a16="http://schemas.microsoft.com/office/drawing/2014/main" xmlns="" id="{7C94E1FF-FEDF-4D51-A708-D88ED7D6F0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62125" y="563563"/>
                  <a:ext cx="1039813" cy="720725"/>
                </a:xfrm>
                <a:custGeom>
                  <a:avLst/>
                  <a:gdLst>
                    <a:gd name="T0" fmla="*/ 416 w 655"/>
                    <a:gd name="T1" fmla="*/ 2 h 454"/>
                    <a:gd name="T2" fmla="*/ 498 w 655"/>
                    <a:gd name="T3" fmla="*/ 19 h 454"/>
                    <a:gd name="T4" fmla="*/ 526 w 655"/>
                    <a:gd name="T5" fmla="*/ 38 h 454"/>
                    <a:gd name="T6" fmla="*/ 541 w 655"/>
                    <a:gd name="T7" fmla="*/ 67 h 454"/>
                    <a:gd name="T8" fmla="*/ 577 w 655"/>
                    <a:gd name="T9" fmla="*/ 97 h 454"/>
                    <a:gd name="T10" fmla="*/ 618 w 655"/>
                    <a:gd name="T11" fmla="*/ 127 h 454"/>
                    <a:gd name="T12" fmla="*/ 642 w 655"/>
                    <a:gd name="T13" fmla="*/ 166 h 454"/>
                    <a:gd name="T14" fmla="*/ 652 w 655"/>
                    <a:gd name="T15" fmla="*/ 212 h 454"/>
                    <a:gd name="T16" fmla="*/ 653 w 655"/>
                    <a:gd name="T17" fmla="*/ 259 h 454"/>
                    <a:gd name="T18" fmla="*/ 651 w 655"/>
                    <a:gd name="T19" fmla="*/ 301 h 454"/>
                    <a:gd name="T20" fmla="*/ 645 w 655"/>
                    <a:gd name="T21" fmla="*/ 335 h 454"/>
                    <a:gd name="T22" fmla="*/ 623 w 655"/>
                    <a:gd name="T23" fmla="*/ 347 h 454"/>
                    <a:gd name="T24" fmla="*/ 591 w 655"/>
                    <a:gd name="T25" fmla="*/ 355 h 454"/>
                    <a:gd name="T26" fmla="*/ 567 w 655"/>
                    <a:gd name="T27" fmla="*/ 306 h 454"/>
                    <a:gd name="T28" fmla="*/ 533 w 655"/>
                    <a:gd name="T29" fmla="*/ 269 h 454"/>
                    <a:gd name="T30" fmla="*/ 494 w 655"/>
                    <a:gd name="T31" fmla="*/ 233 h 454"/>
                    <a:gd name="T32" fmla="*/ 462 w 655"/>
                    <a:gd name="T33" fmla="*/ 220 h 454"/>
                    <a:gd name="T34" fmla="*/ 427 w 655"/>
                    <a:gd name="T35" fmla="*/ 234 h 454"/>
                    <a:gd name="T36" fmla="*/ 376 w 655"/>
                    <a:gd name="T37" fmla="*/ 247 h 454"/>
                    <a:gd name="T38" fmla="*/ 314 w 655"/>
                    <a:gd name="T39" fmla="*/ 262 h 454"/>
                    <a:gd name="T40" fmla="*/ 249 w 655"/>
                    <a:gd name="T41" fmla="*/ 280 h 454"/>
                    <a:gd name="T42" fmla="*/ 183 w 655"/>
                    <a:gd name="T43" fmla="*/ 306 h 454"/>
                    <a:gd name="T44" fmla="*/ 123 w 655"/>
                    <a:gd name="T45" fmla="*/ 341 h 454"/>
                    <a:gd name="T46" fmla="*/ 75 w 655"/>
                    <a:gd name="T47" fmla="*/ 390 h 454"/>
                    <a:gd name="T48" fmla="*/ 39 w 655"/>
                    <a:gd name="T49" fmla="*/ 454 h 454"/>
                    <a:gd name="T50" fmla="*/ 18 w 655"/>
                    <a:gd name="T51" fmla="*/ 385 h 454"/>
                    <a:gd name="T52" fmla="*/ 7 w 655"/>
                    <a:gd name="T53" fmla="*/ 334 h 454"/>
                    <a:gd name="T54" fmla="*/ 0 w 655"/>
                    <a:gd name="T55" fmla="*/ 292 h 454"/>
                    <a:gd name="T56" fmla="*/ 3 w 655"/>
                    <a:gd name="T57" fmla="*/ 248 h 454"/>
                    <a:gd name="T58" fmla="*/ 15 w 655"/>
                    <a:gd name="T59" fmla="*/ 188 h 454"/>
                    <a:gd name="T60" fmla="*/ 49 w 655"/>
                    <a:gd name="T61" fmla="*/ 127 h 454"/>
                    <a:gd name="T62" fmla="*/ 102 w 655"/>
                    <a:gd name="T63" fmla="*/ 76 h 454"/>
                    <a:gd name="T64" fmla="*/ 170 w 655"/>
                    <a:gd name="T65" fmla="*/ 38 h 454"/>
                    <a:gd name="T66" fmla="*/ 248 w 655"/>
                    <a:gd name="T67" fmla="*/ 13 h 454"/>
                    <a:gd name="T68" fmla="*/ 331 w 655"/>
                    <a:gd name="T69" fmla="*/ 1 h 4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55" h="454">
                      <a:moveTo>
                        <a:pt x="373" y="0"/>
                      </a:moveTo>
                      <a:lnTo>
                        <a:pt x="416" y="2"/>
                      </a:lnTo>
                      <a:lnTo>
                        <a:pt x="457" y="9"/>
                      </a:lnTo>
                      <a:lnTo>
                        <a:pt x="498" y="19"/>
                      </a:lnTo>
                      <a:lnTo>
                        <a:pt x="515" y="27"/>
                      </a:lnTo>
                      <a:lnTo>
                        <a:pt x="526" y="38"/>
                      </a:lnTo>
                      <a:lnTo>
                        <a:pt x="534" y="51"/>
                      </a:lnTo>
                      <a:lnTo>
                        <a:pt x="541" y="67"/>
                      </a:lnTo>
                      <a:lnTo>
                        <a:pt x="550" y="87"/>
                      </a:lnTo>
                      <a:lnTo>
                        <a:pt x="577" y="97"/>
                      </a:lnTo>
                      <a:lnTo>
                        <a:pt x="600" y="110"/>
                      </a:lnTo>
                      <a:lnTo>
                        <a:pt x="618" y="127"/>
                      </a:lnTo>
                      <a:lnTo>
                        <a:pt x="632" y="145"/>
                      </a:lnTo>
                      <a:lnTo>
                        <a:pt x="642" y="166"/>
                      </a:lnTo>
                      <a:lnTo>
                        <a:pt x="648" y="188"/>
                      </a:lnTo>
                      <a:lnTo>
                        <a:pt x="652" y="212"/>
                      </a:lnTo>
                      <a:lnTo>
                        <a:pt x="655" y="235"/>
                      </a:lnTo>
                      <a:lnTo>
                        <a:pt x="653" y="259"/>
                      </a:lnTo>
                      <a:lnTo>
                        <a:pt x="652" y="281"/>
                      </a:lnTo>
                      <a:lnTo>
                        <a:pt x="651" y="301"/>
                      </a:lnTo>
                      <a:lnTo>
                        <a:pt x="648" y="319"/>
                      </a:lnTo>
                      <a:lnTo>
                        <a:pt x="645" y="335"/>
                      </a:lnTo>
                      <a:lnTo>
                        <a:pt x="644" y="348"/>
                      </a:lnTo>
                      <a:lnTo>
                        <a:pt x="623" y="347"/>
                      </a:lnTo>
                      <a:lnTo>
                        <a:pt x="597" y="437"/>
                      </a:lnTo>
                      <a:lnTo>
                        <a:pt x="591" y="355"/>
                      </a:lnTo>
                      <a:lnTo>
                        <a:pt x="581" y="328"/>
                      </a:lnTo>
                      <a:lnTo>
                        <a:pt x="567" y="306"/>
                      </a:lnTo>
                      <a:lnTo>
                        <a:pt x="551" y="288"/>
                      </a:lnTo>
                      <a:lnTo>
                        <a:pt x="533" y="269"/>
                      </a:lnTo>
                      <a:lnTo>
                        <a:pt x="513" y="251"/>
                      </a:lnTo>
                      <a:lnTo>
                        <a:pt x="494" y="233"/>
                      </a:lnTo>
                      <a:lnTo>
                        <a:pt x="474" y="211"/>
                      </a:lnTo>
                      <a:lnTo>
                        <a:pt x="462" y="220"/>
                      </a:lnTo>
                      <a:lnTo>
                        <a:pt x="447" y="228"/>
                      </a:lnTo>
                      <a:lnTo>
                        <a:pt x="427" y="234"/>
                      </a:lnTo>
                      <a:lnTo>
                        <a:pt x="402" y="241"/>
                      </a:lnTo>
                      <a:lnTo>
                        <a:pt x="376" y="247"/>
                      </a:lnTo>
                      <a:lnTo>
                        <a:pt x="346" y="255"/>
                      </a:lnTo>
                      <a:lnTo>
                        <a:pt x="314" y="262"/>
                      </a:lnTo>
                      <a:lnTo>
                        <a:pt x="282" y="271"/>
                      </a:lnTo>
                      <a:lnTo>
                        <a:pt x="249" y="280"/>
                      </a:lnTo>
                      <a:lnTo>
                        <a:pt x="216" y="292"/>
                      </a:lnTo>
                      <a:lnTo>
                        <a:pt x="183" y="306"/>
                      </a:lnTo>
                      <a:lnTo>
                        <a:pt x="153" y="322"/>
                      </a:lnTo>
                      <a:lnTo>
                        <a:pt x="123" y="341"/>
                      </a:lnTo>
                      <a:lnTo>
                        <a:pt x="97" y="364"/>
                      </a:lnTo>
                      <a:lnTo>
                        <a:pt x="75" y="390"/>
                      </a:lnTo>
                      <a:lnTo>
                        <a:pt x="55" y="419"/>
                      </a:lnTo>
                      <a:lnTo>
                        <a:pt x="39" y="454"/>
                      </a:lnTo>
                      <a:lnTo>
                        <a:pt x="29" y="416"/>
                      </a:lnTo>
                      <a:lnTo>
                        <a:pt x="18" y="385"/>
                      </a:lnTo>
                      <a:lnTo>
                        <a:pt x="12" y="357"/>
                      </a:lnTo>
                      <a:lnTo>
                        <a:pt x="7" y="334"/>
                      </a:lnTo>
                      <a:lnTo>
                        <a:pt x="3" y="313"/>
                      </a:lnTo>
                      <a:lnTo>
                        <a:pt x="0" y="292"/>
                      </a:lnTo>
                      <a:lnTo>
                        <a:pt x="0" y="271"/>
                      </a:lnTo>
                      <a:lnTo>
                        <a:pt x="3" y="248"/>
                      </a:lnTo>
                      <a:lnTo>
                        <a:pt x="5" y="224"/>
                      </a:lnTo>
                      <a:lnTo>
                        <a:pt x="15" y="188"/>
                      </a:lnTo>
                      <a:lnTo>
                        <a:pt x="29" y="156"/>
                      </a:lnTo>
                      <a:lnTo>
                        <a:pt x="49" y="127"/>
                      </a:lnTo>
                      <a:lnTo>
                        <a:pt x="73" y="99"/>
                      </a:lnTo>
                      <a:lnTo>
                        <a:pt x="102" y="76"/>
                      </a:lnTo>
                      <a:lnTo>
                        <a:pt x="135" y="55"/>
                      </a:lnTo>
                      <a:lnTo>
                        <a:pt x="170" y="38"/>
                      </a:lnTo>
                      <a:lnTo>
                        <a:pt x="208" y="23"/>
                      </a:lnTo>
                      <a:lnTo>
                        <a:pt x="248" y="13"/>
                      </a:lnTo>
                      <a:lnTo>
                        <a:pt x="289" y="5"/>
                      </a:lnTo>
                      <a:lnTo>
                        <a:pt x="331" y="1"/>
                      </a:lnTo>
                      <a:lnTo>
                        <a:pt x="373" y="0"/>
                      </a:lnTo>
                      <a:close/>
                    </a:path>
                  </a:pathLst>
                </a:custGeom>
                <a:solidFill>
                  <a:srgbClr val="C92401"/>
                </a:solidFill>
                <a:ln w="0">
                  <a:solidFill>
                    <a:srgbClr val="C9240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dirty="0"/>
                </a:p>
              </p:txBody>
            </p:sp>
            <p:sp>
              <p:nvSpPr>
                <p:cNvPr id="77" name="Freeform 15">
                  <a:extLst>
                    <a:ext uri="{FF2B5EF4-FFF2-40B4-BE49-F238E27FC236}">
                      <a16:creationId xmlns:a16="http://schemas.microsoft.com/office/drawing/2014/main" xmlns="" id="{C2C394FF-4C31-4E05-BF4C-8B1454EC8A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0100" y="1841500"/>
                  <a:ext cx="415925" cy="190500"/>
                </a:xfrm>
                <a:custGeom>
                  <a:avLst/>
                  <a:gdLst>
                    <a:gd name="T0" fmla="*/ 0 w 262"/>
                    <a:gd name="T1" fmla="*/ 0 h 120"/>
                    <a:gd name="T2" fmla="*/ 42 w 262"/>
                    <a:gd name="T3" fmla="*/ 17 h 120"/>
                    <a:gd name="T4" fmla="*/ 86 w 262"/>
                    <a:gd name="T5" fmla="*/ 27 h 120"/>
                    <a:gd name="T6" fmla="*/ 131 w 262"/>
                    <a:gd name="T7" fmla="*/ 31 h 120"/>
                    <a:gd name="T8" fmla="*/ 177 w 262"/>
                    <a:gd name="T9" fmla="*/ 27 h 120"/>
                    <a:gd name="T10" fmla="*/ 220 w 262"/>
                    <a:gd name="T11" fmla="*/ 17 h 120"/>
                    <a:gd name="T12" fmla="*/ 262 w 262"/>
                    <a:gd name="T13" fmla="*/ 0 h 120"/>
                    <a:gd name="T14" fmla="*/ 245 w 262"/>
                    <a:gd name="T15" fmla="*/ 25 h 120"/>
                    <a:gd name="T16" fmla="*/ 222 w 262"/>
                    <a:gd name="T17" fmla="*/ 46 h 120"/>
                    <a:gd name="T18" fmla="*/ 194 w 262"/>
                    <a:gd name="T19" fmla="*/ 65 h 120"/>
                    <a:gd name="T20" fmla="*/ 163 w 262"/>
                    <a:gd name="T21" fmla="*/ 81 h 120"/>
                    <a:gd name="T22" fmla="*/ 129 w 262"/>
                    <a:gd name="T23" fmla="*/ 95 h 120"/>
                    <a:gd name="T24" fmla="*/ 95 w 262"/>
                    <a:gd name="T25" fmla="*/ 106 h 120"/>
                    <a:gd name="T26" fmla="*/ 63 w 262"/>
                    <a:gd name="T27" fmla="*/ 114 h 120"/>
                    <a:gd name="T28" fmla="*/ 30 w 262"/>
                    <a:gd name="T29" fmla="*/ 119 h 120"/>
                    <a:gd name="T30" fmla="*/ 0 w 262"/>
                    <a:gd name="T31" fmla="*/ 120 h 120"/>
                    <a:gd name="T32" fmla="*/ 0 w 262"/>
                    <a:gd name="T33" fmla="*/ 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62" h="120">
                      <a:moveTo>
                        <a:pt x="0" y="0"/>
                      </a:moveTo>
                      <a:lnTo>
                        <a:pt x="42" y="17"/>
                      </a:lnTo>
                      <a:lnTo>
                        <a:pt x="86" y="27"/>
                      </a:lnTo>
                      <a:lnTo>
                        <a:pt x="131" y="31"/>
                      </a:lnTo>
                      <a:lnTo>
                        <a:pt x="177" y="27"/>
                      </a:lnTo>
                      <a:lnTo>
                        <a:pt x="220" y="17"/>
                      </a:lnTo>
                      <a:lnTo>
                        <a:pt x="262" y="0"/>
                      </a:lnTo>
                      <a:lnTo>
                        <a:pt x="245" y="25"/>
                      </a:lnTo>
                      <a:lnTo>
                        <a:pt x="222" y="46"/>
                      </a:lnTo>
                      <a:lnTo>
                        <a:pt x="194" y="65"/>
                      </a:lnTo>
                      <a:lnTo>
                        <a:pt x="163" y="81"/>
                      </a:lnTo>
                      <a:lnTo>
                        <a:pt x="129" y="95"/>
                      </a:lnTo>
                      <a:lnTo>
                        <a:pt x="95" y="106"/>
                      </a:lnTo>
                      <a:lnTo>
                        <a:pt x="63" y="114"/>
                      </a:lnTo>
                      <a:lnTo>
                        <a:pt x="30" y="119"/>
                      </a:lnTo>
                      <a:lnTo>
                        <a:pt x="0" y="12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7B281"/>
                </a:solidFill>
                <a:ln w="0">
                  <a:solidFill>
                    <a:srgbClr val="F7B28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8" name="Freeform 16">
                  <a:extLst>
                    <a:ext uri="{FF2B5EF4-FFF2-40B4-BE49-F238E27FC236}">
                      <a16:creationId xmlns:a16="http://schemas.microsoft.com/office/drawing/2014/main" xmlns="" id="{5B7B3D0E-5A02-412F-8FA6-29B223A029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6575" y="1008063"/>
                  <a:ext cx="944563" cy="446088"/>
                </a:xfrm>
                <a:custGeom>
                  <a:avLst/>
                  <a:gdLst>
                    <a:gd name="T0" fmla="*/ 44 w 595"/>
                    <a:gd name="T1" fmla="*/ 0 h 281"/>
                    <a:gd name="T2" fmla="*/ 551 w 595"/>
                    <a:gd name="T3" fmla="*/ 0 h 281"/>
                    <a:gd name="T4" fmla="*/ 568 w 595"/>
                    <a:gd name="T5" fmla="*/ 4 h 281"/>
                    <a:gd name="T6" fmla="*/ 582 w 595"/>
                    <a:gd name="T7" fmla="*/ 13 h 281"/>
                    <a:gd name="T8" fmla="*/ 591 w 595"/>
                    <a:gd name="T9" fmla="*/ 27 h 281"/>
                    <a:gd name="T10" fmla="*/ 595 w 595"/>
                    <a:gd name="T11" fmla="*/ 44 h 281"/>
                    <a:gd name="T12" fmla="*/ 595 w 595"/>
                    <a:gd name="T13" fmla="*/ 237 h 281"/>
                    <a:gd name="T14" fmla="*/ 591 w 595"/>
                    <a:gd name="T15" fmla="*/ 254 h 281"/>
                    <a:gd name="T16" fmla="*/ 582 w 595"/>
                    <a:gd name="T17" fmla="*/ 268 h 281"/>
                    <a:gd name="T18" fmla="*/ 568 w 595"/>
                    <a:gd name="T19" fmla="*/ 277 h 281"/>
                    <a:gd name="T20" fmla="*/ 551 w 595"/>
                    <a:gd name="T21" fmla="*/ 281 h 281"/>
                    <a:gd name="T22" fmla="*/ 44 w 595"/>
                    <a:gd name="T23" fmla="*/ 281 h 281"/>
                    <a:gd name="T24" fmla="*/ 26 w 595"/>
                    <a:gd name="T25" fmla="*/ 277 h 281"/>
                    <a:gd name="T26" fmla="*/ 13 w 595"/>
                    <a:gd name="T27" fmla="*/ 268 h 281"/>
                    <a:gd name="T28" fmla="*/ 2 w 595"/>
                    <a:gd name="T29" fmla="*/ 254 h 281"/>
                    <a:gd name="T30" fmla="*/ 0 w 595"/>
                    <a:gd name="T31" fmla="*/ 237 h 281"/>
                    <a:gd name="T32" fmla="*/ 0 w 595"/>
                    <a:gd name="T33" fmla="*/ 44 h 281"/>
                    <a:gd name="T34" fmla="*/ 2 w 595"/>
                    <a:gd name="T35" fmla="*/ 27 h 281"/>
                    <a:gd name="T36" fmla="*/ 13 w 595"/>
                    <a:gd name="T37" fmla="*/ 13 h 281"/>
                    <a:gd name="T38" fmla="*/ 26 w 595"/>
                    <a:gd name="T39" fmla="*/ 4 h 281"/>
                    <a:gd name="T40" fmla="*/ 44 w 595"/>
                    <a:gd name="T41" fmla="*/ 0 h 2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95" h="281">
                      <a:moveTo>
                        <a:pt x="44" y="0"/>
                      </a:moveTo>
                      <a:lnTo>
                        <a:pt x="551" y="0"/>
                      </a:lnTo>
                      <a:lnTo>
                        <a:pt x="568" y="4"/>
                      </a:lnTo>
                      <a:lnTo>
                        <a:pt x="582" y="13"/>
                      </a:lnTo>
                      <a:lnTo>
                        <a:pt x="591" y="27"/>
                      </a:lnTo>
                      <a:lnTo>
                        <a:pt x="595" y="44"/>
                      </a:lnTo>
                      <a:lnTo>
                        <a:pt x="595" y="237"/>
                      </a:lnTo>
                      <a:lnTo>
                        <a:pt x="591" y="254"/>
                      </a:lnTo>
                      <a:lnTo>
                        <a:pt x="582" y="268"/>
                      </a:lnTo>
                      <a:lnTo>
                        <a:pt x="568" y="277"/>
                      </a:lnTo>
                      <a:lnTo>
                        <a:pt x="551" y="281"/>
                      </a:lnTo>
                      <a:lnTo>
                        <a:pt x="44" y="281"/>
                      </a:lnTo>
                      <a:lnTo>
                        <a:pt x="26" y="277"/>
                      </a:lnTo>
                      <a:lnTo>
                        <a:pt x="13" y="268"/>
                      </a:lnTo>
                      <a:lnTo>
                        <a:pt x="2" y="254"/>
                      </a:lnTo>
                      <a:lnTo>
                        <a:pt x="0" y="237"/>
                      </a:lnTo>
                      <a:lnTo>
                        <a:pt x="0" y="44"/>
                      </a:lnTo>
                      <a:lnTo>
                        <a:pt x="2" y="27"/>
                      </a:lnTo>
                      <a:lnTo>
                        <a:pt x="13" y="13"/>
                      </a:lnTo>
                      <a:lnTo>
                        <a:pt x="26" y="4"/>
                      </a:lnTo>
                      <a:lnTo>
                        <a:pt x="4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9" name="Freeform 17">
                  <a:extLst>
                    <a:ext uri="{FF2B5EF4-FFF2-40B4-BE49-F238E27FC236}">
                      <a16:creationId xmlns:a16="http://schemas.microsoft.com/office/drawing/2014/main" xmlns="" id="{844A40A8-5E46-45B2-BE82-FD6D92D632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6575" y="1008063"/>
                  <a:ext cx="944563" cy="93663"/>
                </a:xfrm>
                <a:custGeom>
                  <a:avLst/>
                  <a:gdLst>
                    <a:gd name="T0" fmla="*/ 44 w 595"/>
                    <a:gd name="T1" fmla="*/ 0 h 59"/>
                    <a:gd name="T2" fmla="*/ 551 w 595"/>
                    <a:gd name="T3" fmla="*/ 0 h 59"/>
                    <a:gd name="T4" fmla="*/ 568 w 595"/>
                    <a:gd name="T5" fmla="*/ 4 h 59"/>
                    <a:gd name="T6" fmla="*/ 582 w 595"/>
                    <a:gd name="T7" fmla="*/ 13 h 59"/>
                    <a:gd name="T8" fmla="*/ 591 w 595"/>
                    <a:gd name="T9" fmla="*/ 27 h 59"/>
                    <a:gd name="T10" fmla="*/ 595 w 595"/>
                    <a:gd name="T11" fmla="*/ 44 h 59"/>
                    <a:gd name="T12" fmla="*/ 595 w 595"/>
                    <a:gd name="T13" fmla="*/ 59 h 59"/>
                    <a:gd name="T14" fmla="*/ 591 w 595"/>
                    <a:gd name="T15" fmla="*/ 40 h 59"/>
                    <a:gd name="T16" fmla="*/ 582 w 595"/>
                    <a:gd name="T17" fmla="*/ 27 h 59"/>
                    <a:gd name="T18" fmla="*/ 568 w 595"/>
                    <a:gd name="T19" fmla="*/ 17 h 59"/>
                    <a:gd name="T20" fmla="*/ 551 w 595"/>
                    <a:gd name="T21" fmla="*/ 14 h 59"/>
                    <a:gd name="T22" fmla="*/ 44 w 595"/>
                    <a:gd name="T23" fmla="*/ 14 h 59"/>
                    <a:gd name="T24" fmla="*/ 26 w 595"/>
                    <a:gd name="T25" fmla="*/ 17 h 59"/>
                    <a:gd name="T26" fmla="*/ 13 w 595"/>
                    <a:gd name="T27" fmla="*/ 27 h 59"/>
                    <a:gd name="T28" fmla="*/ 2 w 595"/>
                    <a:gd name="T29" fmla="*/ 40 h 59"/>
                    <a:gd name="T30" fmla="*/ 0 w 595"/>
                    <a:gd name="T31" fmla="*/ 59 h 59"/>
                    <a:gd name="T32" fmla="*/ 0 w 595"/>
                    <a:gd name="T33" fmla="*/ 44 h 59"/>
                    <a:gd name="T34" fmla="*/ 2 w 595"/>
                    <a:gd name="T35" fmla="*/ 27 h 59"/>
                    <a:gd name="T36" fmla="*/ 13 w 595"/>
                    <a:gd name="T37" fmla="*/ 13 h 59"/>
                    <a:gd name="T38" fmla="*/ 26 w 595"/>
                    <a:gd name="T39" fmla="*/ 4 h 59"/>
                    <a:gd name="T40" fmla="*/ 44 w 595"/>
                    <a:gd name="T41" fmla="*/ 0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95" h="59">
                      <a:moveTo>
                        <a:pt x="44" y="0"/>
                      </a:moveTo>
                      <a:lnTo>
                        <a:pt x="551" y="0"/>
                      </a:lnTo>
                      <a:lnTo>
                        <a:pt x="568" y="4"/>
                      </a:lnTo>
                      <a:lnTo>
                        <a:pt x="582" y="13"/>
                      </a:lnTo>
                      <a:lnTo>
                        <a:pt x="591" y="27"/>
                      </a:lnTo>
                      <a:lnTo>
                        <a:pt x="595" y="44"/>
                      </a:lnTo>
                      <a:lnTo>
                        <a:pt x="595" y="59"/>
                      </a:lnTo>
                      <a:lnTo>
                        <a:pt x="591" y="40"/>
                      </a:lnTo>
                      <a:lnTo>
                        <a:pt x="582" y="27"/>
                      </a:lnTo>
                      <a:lnTo>
                        <a:pt x="568" y="17"/>
                      </a:lnTo>
                      <a:lnTo>
                        <a:pt x="551" y="14"/>
                      </a:lnTo>
                      <a:lnTo>
                        <a:pt x="44" y="14"/>
                      </a:lnTo>
                      <a:lnTo>
                        <a:pt x="26" y="17"/>
                      </a:lnTo>
                      <a:lnTo>
                        <a:pt x="13" y="27"/>
                      </a:lnTo>
                      <a:lnTo>
                        <a:pt x="2" y="40"/>
                      </a:lnTo>
                      <a:lnTo>
                        <a:pt x="0" y="59"/>
                      </a:lnTo>
                      <a:lnTo>
                        <a:pt x="0" y="44"/>
                      </a:lnTo>
                      <a:lnTo>
                        <a:pt x="2" y="27"/>
                      </a:lnTo>
                      <a:lnTo>
                        <a:pt x="13" y="13"/>
                      </a:lnTo>
                      <a:lnTo>
                        <a:pt x="26" y="4"/>
                      </a:lnTo>
                      <a:lnTo>
                        <a:pt x="44" y="0"/>
                      </a:lnTo>
                      <a:close/>
                    </a:path>
                  </a:pathLst>
                </a:custGeom>
                <a:solidFill>
                  <a:srgbClr val="65FFFA"/>
                </a:solidFill>
                <a:ln w="0">
                  <a:solidFill>
                    <a:srgbClr val="65FFFA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0" name="Freeform 18">
                  <a:extLst>
                    <a:ext uri="{FF2B5EF4-FFF2-40B4-BE49-F238E27FC236}">
                      <a16:creationId xmlns:a16="http://schemas.microsoft.com/office/drawing/2014/main" xmlns="" id="{630072B4-0263-42DC-B8F9-B322AA952F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6575" y="1363663"/>
                  <a:ext cx="944563" cy="90488"/>
                </a:xfrm>
                <a:custGeom>
                  <a:avLst/>
                  <a:gdLst>
                    <a:gd name="T0" fmla="*/ 0 w 595"/>
                    <a:gd name="T1" fmla="*/ 0 h 57"/>
                    <a:gd name="T2" fmla="*/ 2 w 595"/>
                    <a:gd name="T3" fmla="*/ 17 h 57"/>
                    <a:gd name="T4" fmla="*/ 13 w 595"/>
                    <a:gd name="T5" fmla="*/ 31 h 57"/>
                    <a:gd name="T6" fmla="*/ 26 w 595"/>
                    <a:gd name="T7" fmla="*/ 40 h 57"/>
                    <a:gd name="T8" fmla="*/ 44 w 595"/>
                    <a:gd name="T9" fmla="*/ 44 h 57"/>
                    <a:gd name="T10" fmla="*/ 551 w 595"/>
                    <a:gd name="T11" fmla="*/ 44 h 57"/>
                    <a:gd name="T12" fmla="*/ 568 w 595"/>
                    <a:gd name="T13" fmla="*/ 40 h 57"/>
                    <a:gd name="T14" fmla="*/ 582 w 595"/>
                    <a:gd name="T15" fmla="*/ 31 h 57"/>
                    <a:gd name="T16" fmla="*/ 591 w 595"/>
                    <a:gd name="T17" fmla="*/ 17 h 57"/>
                    <a:gd name="T18" fmla="*/ 595 w 595"/>
                    <a:gd name="T19" fmla="*/ 0 h 57"/>
                    <a:gd name="T20" fmla="*/ 595 w 595"/>
                    <a:gd name="T21" fmla="*/ 13 h 57"/>
                    <a:gd name="T22" fmla="*/ 591 w 595"/>
                    <a:gd name="T23" fmla="*/ 30 h 57"/>
                    <a:gd name="T24" fmla="*/ 582 w 595"/>
                    <a:gd name="T25" fmla="*/ 44 h 57"/>
                    <a:gd name="T26" fmla="*/ 568 w 595"/>
                    <a:gd name="T27" fmla="*/ 53 h 57"/>
                    <a:gd name="T28" fmla="*/ 551 w 595"/>
                    <a:gd name="T29" fmla="*/ 57 h 57"/>
                    <a:gd name="T30" fmla="*/ 44 w 595"/>
                    <a:gd name="T31" fmla="*/ 57 h 57"/>
                    <a:gd name="T32" fmla="*/ 26 w 595"/>
                    <a:gd name="T33" fmla="*/ 53 h 57"/>
                    <a:gd name="T34" fmla="*/ 13 w 595"/>
                    <a:gd name="T35" fmla="*/ 44 h 57"/>
                    <a:gd name="T36" fmla="*/ 2 w 595"/>
                    <a:gd name="T37" fmla="*/ 30 h 57"/>
                    <a:gd name="T38" fmla="*/ 0 w 595"/>
                    <a:gd name="T39" fmla="*/ 13 h 57"/>
                    <a:gd name="T40" fmla="*/ 0 w 595"/>
                    <a:gd name="T41" fmla="*/ 0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95" h="57">
                      <a:moveTo>
                        <a:pt x="0" y="0"/>
                      </a:moveTo>
                      <a:lnTo>
                        <a:pt x="2" y="17"/>
                      </a:lnTo>
                      <a:lnTo>
                        <a:pt x="13" y="31"/>
                      </a:lnTo>
                      <a:lnTo>
                        <a:pt x="26" y="40"/>
                      </a:lnTo>
                      <a:lnTo>
                        <a:pt x="44" y="44"/>
                      </a:lnTo>
                      <a:lnTo>
                        <a:pt x="551" y="44"/>
                      </a:lnTo>
                      <a:lnTo>
                        <a:pt x="568" y="40"/>
                      </a:lnTo>
                      <a:lnTo>
                        <a:pt x="582" y="31"/>
                      </a:lnTo>
                      <a:lnTo>
                        <a:pt x="591" y="17"/>
                      </a:lnTo>
                      <a:lnTo>
                        <a:pt x="595" y="0"/>
                      </a:lnTo>
                      <a:lnTo>
                        <a:pt x="595" y="13"/>
                      </a:lnTo>
                      <a:lnTo>
                        <a:pt x="591" y="30"/>
                      </a:lnTo>
                      <a:lnTo>
                        <a:pt x="582" y="44"/>
                      </a:lnTo>
                      <a:lnTo>
                        <a:pt x="568" y="53"/>
                      </a:lnTo>
                      <a:lnTo>
                        <a:pt x="551" y="57"/>
                      </a:lnTo>
                      <a:lnTo>
                        <a:pt x="44" y="57"/>
                      </a:lnTo>
                      <a:lnTo>
                        <a:pt x="26" y="53"/>
                      </a:lnTo>
                      <a:lnTo>
                        <a:pt x="13" y="44"/>
                      </a:lnTo>
                      <a:lnTo>
                        <a:pt x="2" y="30"/>
                      </a:lnTo>
                      <a:lnTo>
                        <a:pt x="0" y="1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65FFFA"/>
                </a:solidFill>
                <a:ln w="0">
                  <a:solidFill>
                    <a:srgbClr val="65FFFA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1" name="Freeform 19">
                  <a:extLst>
                    <a:ext uri="{FF2B5EF4-FFF2-40B4-BE49-F238E27FC236}">
                      <a16:creationId xmlns:a16="http://schemas.microsoft.com/office/drawing/2014/main" xmlns="" id="{4261F137-94BF-4A32-98D1-AB9C80A9A1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3113" y="1574800"/>
                  <a:ext cx="471488" cy="177800"/>
                </a:xfrm>
                <a:custGeom>
                  <a:avLst/>
                  <a:gdLst>
                    <a:gd name="T0" fmla="*/ 0 w 297"/>
                    <a:gd name="T1" fmla="*/ 0 h 112"/>
                    <a:gd name="T2" fmla="*/ 73 w 297"/>
                    <a:gd name="T3" fmla="*/ 13 h 112"/>
                    <a:gd name="T4" fmla="*/ 148 w 297"/>
                    <a:gd name="T5" fmla="*/ 19 h 112"/>
                    <a:gd name="T6" fmla="*/ 224 w 297"/>
                    <a:gd name="T7" fmla="*/ 13 h 112"/>
                    <a:gd name="T8" fmla="*/ 297 w 297"/>
                    <a:gd name="T9" fmla="*/ 0 h 112"/>
                    <a:gd name="T10" fmla="*/ 297 w 297"/>
                    <a:gd name="T11" fmla="*/ 2 h 112"/>
                    <a:gd name="T12" fmla="*/ 296 w 297"/>
                    <a:gd name="T13" fmla="*/ 7 h 112"/>
                    <a:gd name="T14" fmla="*/ 293 w 297"/>
                    <a:gd name="T15" fmla="*/ 16 h 112"/>
                    <a:gd name="T16" fmla="*/ 289 w 297"/>
                    <a:gd name="T17" fmla="*/ 26 h 112"/>
                    <a:gd name="T18" fmla="*/ 283 w 297"/>
                    <a:gd name="T19" fmla="*/ 40 h 112"/>
                    <a:gd name="T20" fmla="*/ 275 w 297"/>
                    <a:gd name="T21" fmla="*/ 54 h 112"/>
                    <a:gd name="T22" fmla="*/ 263 w 297"/>
                    <a:gd name="T23" fmla="*/ 67 h 112"/>
                    <a:gd name="T24" fmla="*/ 247 w 297"/>
                    <a:gd name="T25" fmla="*/ 80 h 112"/>
                    <a:gd name="T26" fmla="*/ 229 w 297"/>
                    <a:gd name="T27" fmla="*/ 92 h 112"/>
                    <a:gd name="T28" fmla="*/ 207 w 297"/>
                    <a:gd name="T29" fmla="*/ 102 h 112"/>
                    <a:gd name="T30" fmla="*/ 179 w 297"/>
                    <a:gd name="T31" fmla="*/ 109 h 112"/>
                    <a:gd name="T32" fmla="*/ 148 w 297"/>
                    <a:gd name="T33" fmla="*/ 112 h 112"/>
                    <a:gd name="T34" fmla="*/ 116 w 297"/>
                    <a:gd name="T35" fmla="*/ 109 h 112"/>
                    <a:gd name="T36" fmla="*/ 90 w 297"/>
                    <a:gd name="T37" fmla="*/ 102 h 112"/>
                    <a:gd name="T38" fmla="*/ 68 w 297"/>
                    <a:gd name="T39" fmla="*/ 92 h 112"/>
                    <a:gd name="T40" fmla="*/ 48 w 297"/>
                    <a:gd name="T41" fmla="*/ 80 h 112"/>
                    <a:gd name="T42" fmla="*/ 34 w 297"/>
                    <a:gd name="T43" fmla="*/ 67 h 112"/>
                    <a:gd name="T44" fmla="*/ 22 w 297"/>
                    <a:gd name="T45" fmla="*/ 54 h 112"/>
                    <a:gd name="T46" fmla="*/ 13 w 297"/>
                    <a:gd name="T47" fmla="*/ 40 h 112"/>
                    <a:gd name="T48" fmla="*/ 8 w 297"/>
                    <a:gd name="T49" fmla="*/ 26 h 112"/>
                    <a:gd name="T50" fmla="*/ 2 w 297"/>
                    <a:gd name="T51" fmla="*/ 16 h 112"/>
                    <a:gd name="T52" fmla="*/ 0 w 297"/>
                    <a:gd name="T53" fmla="*/ 7 h 112"/>
                    <a:gd name="T54" fmla="*/ 0 w 297"/>
                    <a:gd name="T55" fmla="*/ 2 h 112"/>
                    <a:gd name="T56" fmla="*/ 0 w 297"/>
                    <a:gd name="T5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97" h="112">
                      <a:moveTo>
                        <a:pt x="0" y="0"/>
                      </a:moveTo>
                      <a:lnTo>
                        <a:pt x="73" y="13"/>
                      </a:lnTo>
                      <a:lnTo>
                        <a:pt x="148" y="19"/>
                      </a:lnTo>
                      <a:lnTo>
                        <a:pt x="224" y="13"/>
                      </a:lnTo>
                      <a:lnTo>
                        <a:pt x="297" y="0"/>
                      </a:lnTo>
                      <a:lnTo>
                        <a:pt x="297" y="2"/>
                      </a:lnTo>
                      <a:lnTo>
                        <a:pt x="296" y="7"/>
                      </a:lnTo>
                      <a:lnTo>
                        <a:pt x="293" y="16"/>
                      </a:lnTo>
                      <a:lnTo>
                        <a:pt x="289" y="26"/>
                      </a:lnTo>
                      <a:lnTo>
                        <a:pt x="283" y="40"/>
                      </a:lnTo>
                      <a:lnTo>
                        <a:pt x="275" y="54"/>
                      </a:lnTo>
                      <a:lnTo>
                        <a:pt x="263" y="67"/>
                      </a:lnTo>
                      <a:lnTo>
                        <a:pt x="247" y="80"/>
                      </a:lnTo>
                      <a:lnTo>
                        <a:pt x="229" y="92"/>
                      </a:lnTo>
                      <a:lnTo>
                        <a:pt x="207" y="102"/>
                      </a:lnTo>
                      <a:lnTo>
                        <a:pt x="179" y="109"/>
                      </a:lnTo>
                      <a:lnTo>
                        <a:pt x="148" y="112"/>
                      </a:lnTo>
                      <a:lnTo>
                        <a:pt x="116" y="109"/>
                      </a:lnTo>
                      <a:lnTo>
                        <a:pt x="90" y="102"/>
                      </a:lnTo>
                      <a:lnTo>
                        <a:pt x="68" y="92"/>
                      </a:lnTo>
                      <a:lnTo>
                        <a:pt x="48" y="80"/>
                      </a:lnTo>
                      <a:lnTo>
                        <a:pt x="34" y="67"/>
                      </a:lnTo>
                      <a:lnTo>
                        <a:pt x="22" y="54"/>
                      </a:lnTo>
                      <a:lnTo>
                        <a:pt x="13" y="40"/>
                      </a:lnTo>
                      <a:lnTo>
                        <a:pt x="8" y="26"/>
                      </a:lnTo>
                      <a:lnTo>
                        <a:pt x="2" y="16"/>
                      </a:lnTo>
                      <a:lnTo>
                        <a:pt x="0" y="7"/>
                      </a:lnTo>
                      <a:lnTo>
                        <a:pt x="0" y="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60000"/>
                </a:solidFill>
                <a:ln w="0">
                  <a:solidFill>
                    <a:srgbClr val="06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2" name="Freeform 20">
                  <a:extLst>
                    <a:ext uri="{FF2B5EF4-FFF2-40B4-BE49-F238E27FC236}">
                      <a16:creationId xmlns:a16="http://schemas.microsoft.com/office/drawing/2014/main" xmlns="" id="{7CCC44C6-2FE8-41DA-9D9F-3363265397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1688" y="1581150"/>
                  <a:ext cx="414338" cy="58738"/>
                </a:xfrm>
                <a:custGeom>
                  <a:avLst/>
                  <a:gdLst>
                    <a:gd name="T0" fmla="*/ 0 w 261"/>
                    <a:gd name="T1" fmla="*/ 0 h 37"/>
                    <a:gd name="T2" fmla="*/ 64 w 261"/>
                    <a:gd name="T3" fmla="*/ 11 h 37"/>
                    <a:gd name="T4" fmla="*/ 130 w 261"/>
                    <a:gd name="T5" fmla="*/ 15 h 37"/>
                    <a:gd name="T6" fmla="*/ 195 w 261"/>
                    <a:gd name="T7" fmla="*/ 11 h 37"/>
                    <a:gd name="T8" fmla="*/ 261 w 261"/>
                    <a:gd name="T9" fmla="*/ 0 h 37"/>
                    <a:gd name="T10" fmla="*/ 242 w 261"/>
                    <a:gd name="T11" fmla="*/ 12 h 37"/>
                    <a:gd name="T12" fmla="*/ 221 w 261"/>
                    <a:gd name="T13" fmla="*/ 21 h 37"/>
                    <a:gd name="T14" fmla="*/ 195 w 261"/>
                    <a:gd name="T15" fmla="*/ 29 h 37"/>
                    <a:gd name="T16" fmla="*/ 165 w 261"/>
                    <a:gd name="T17" fmla="*/ 34 h 37"/>
                    <a:gd name="T18" fmla="*/ 130 w 261"/>
                    <a:gd name="T19" fmla="*/ 37 h 37"/>
                    <a:gd name="T20" fmla="*/ 96 w 261"/>
                    <a:gd name="T21" fmla="*/ 34 h 37"/>
                    <a:gd name="T22" fmla="*/ 66 w 261"/>
                    <a:gd name="T23" fmla="*/ 29 h 37"/>
                    <a:gd name="T24" fmla="*/ 39 w 261"/>
                    <a:gd name="T25" fmla="*/ 21 h 37"/>
                    <a:gd name="T26" fmla="*/ 17 w 261"/>
                    <a:gd name="T27" fmla="*/ 12 h 37"/>
                    <a:gd name="T28" fmla="*/ 0 w 261"/>
                    <a:gd name="T29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61" h="37">
                      <a:moveTo>
                        <a:pt x="0" y="0"/>
                      </a:moveTo>
                      <a:lnTo>
                        <a:pt x="64" y="11"/>
                      </a:lnTo>
                      <a:lnTo>
                        <a:pt x="130" y="15"/>
                      </a:lnTo>
                      <a:lnTo>
                        <a:pt x="195" y="11"/>
                      </a:lnTo>
                      <a:lnTo>
                        <a:pt x="261" y="0"/>
                      </a:lnTo>
                      <a:lnTo>
                        <a:pt x="242" y="12"/>
                      </a:lnTo>
                      <a:lnTo>
                        <a:pt x="221" y="21"/>
                      </a:lnTo>
                      <a:lnTo>
                        <a:pt x="195" y="29"/>
                      </a:lnTo>
                      <a:lnTo>
                        <a:pt x="165" y="34"/>
                      </a:lnTo>
                      <a:lnTo>
                        <a:pt x="130" y="37"/>
                      </a:lnTo>
                      <a:lnTo>
                        <a:pt x="96" y="34"/>
                      </a:lnTo>
                      <a:lnTo>
                        <a:pt x="66" y="29"/>
                      </a:lnTo>
                      <a:lnTo>
                        <a:pt x="39" y="21"/>
                      </a:lnTo>
                      <a:lnTo>
                        <a:pt x="17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3" name="Freeform 21">
                  <a:extLst>
                    <a:ext uri="{FF2B5EF4-FFF2-40B4-BE49-F238E27FC236}">
                      <a16:creationId xmlns:a16="http://schemas.microsoft.com/office/drawing/2014/main" xmlns="" id="{854230F9-BAEF-4D29-8770-C2DFB38E42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1688" y="1581150"/>
                  <a:ext cx="414338" cy="41275"/>
                </a:xfrm>
                <a:custGeom>
                  <a:avLst/>
                  <a:gdLst>
                    <a:gd name="T0" fmla="*/ 0 w 261"/>
                    <a:gd name="T1" fmla="*/ 0 h 26"/>
                    <a:gd name="T2" fmla="*/ 64 w 261"/>
                    <a:gd name="T3" fmla="*/ 11 h 26"/>
                    <a:gd name="T4" fmla="*/ 130 w 261"/>
                    <a:gd name="T5" fmla="*/ 15 h 26"/>
                    <a:gd name="T6" fmla="*/ 195 w 261"/>
                    <a:gd name="T7" fmla="*/ 11 h 26"/>
                    <a:gd name="T8" fmla="*/ 261 w 261"/>
                    <a:gd name="T9" fmla="*/ 0 h 26"/>
                    <a:gd name="T10" fmla="*/ 242 w 261"/>
                    <a:gd name="T11" fmla="*/ 12 h 26"/>
                    <a:gd name="T12" fmla="*/ 221 w 261"/>
                    <a:gd name="T13" fmla="*/ 21 h 26"/>
                    <a:gd name="T14" fmla="*/ 178 w 261"/>
                    <a:gd name="T15" fmla="*/ 25 h 26"/>
                    <a:gd name="T16" fmla="*/ 130 w 261"/>
                    <a:gd name="T17" fmla="*/ 26 h 26"/>
                    <a:gd name="T18" fmla="*/ 83 w 261"/>
                    <a:gd name="T19" fmla="*/ 25 h 26"/>
                    <a:gd name="T20" fmla="*/ 39 w 261"/>
                    <a:gd name="T21" fmla="*/ 21 h 26"/>
                    <a:gd name="T22" fmla="*/ 17 w 261"/>
                    <a:gd name="T23" fmla="*/ 12 h 26"/>
                    <a:gd name="T24" fmla="*/ 0 w 261"/>
                    <a:gd name="T25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61" h="26">
                      <a:moveTo>
                        <a:pt x="0" y="0"/>
                      </a:moveTo>
                      <a:lnTo>
                        <a:pt x="64" y="11"/>
                      </a:lnTo>
                      <a:lnTo>
                        <a:pt x="130" y="15"/>
                      </a:lnTo>
                      <a:lnTo>
                        <a:pt x="195" y="11"/>
                      </a:lnTo>
                      <a:lnTo>
                        <a:pt x="261" y="0"/>
                      </a:lnTo>
                      <a:lnTo>
                        <a:pt x="242" y="12"/>
                      </a:lnTo>
                      <a:lnTo>
                        <a:pt x="221" y="21"/>
                      </a:lnTo>
                      <a:lnTo>
                        <a:pt x="178" y="25"/>
                      </a:lnTo>
                      <a:lnTo>
                        <a:pt x="130" y="26"/>
                      </a:lnTo>
                      <a:lnTo>
                        <a:pt x="83" y="25"/>
                      </a:lnTo>
                      <a:lnTo>
                        <a:pt x="39" y="21"/>
                      </a:lnTo>
                      <a:lnTo>
                        <a:pt x="17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2EAE8"/>
                </a:solidFill>
                <a:ln w="0">
                  <a:solidFill>
                    <a:srgbClr val="E2EAE8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4" name="Freeform 22">
                  <a:extLst>
                    <a:ext uri="{FF2B5EF4-FFF2-40B4-BE49-F238E27FC236}">
                      <a16:creationId xmlns:a16="http://schemas.microsoft.com/office/drawing/2014/main" xmlns="" id="{82C11598-837E-4819-BC36-4BE8885E3B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8838" y="1674813"/>
                  <a:ext cx="300038" cy="77788"/>
                </a:xfrm>
                <a:custGeom>
                  <a:avLst/>
                  <a:gdLst>
                    <a:gd name="T0" fmla="*/ 94 w 189"/>
                    <a:gd name="T1" fmla="*/ 0 h 49"/>
                    <a:gd name="T2" fmla="*/ 130 w 189"/>
                    <a:gd name="T3" fmla="*/ 3 h 49"/>
                    <a:gd name="T4" fmla="*/ 163 w 189"/>
                    <a:gd name="T5" fmla="*/ 9 h 49"/>
                    <a:gd name="T6" fmla="*/ 189 w 189"/>
                    <a:gd name="T7" fmla="*/ 21 h 49"/>
                    <a:gd name="T8" fmla="*/ 171 w 189"/>
                    <a:gd name="T9" fmla="*/ 32 h 49"/>
                    <a:gd name="T10" fmla="*/ 150 w 189"/>
                    <a:gd name="T11" fmla="*/ 41 h 49"/>
                    <a:gd name="T12" fmla="*/ 124 w 189"/>
                    <a:gd name="T13" fmla="*/ 46 h 49"/>
                    <a:gd name="T14" fmla="*/ 94 w 189"/>
                    <a:gd name="T15" fmla="*/ 49 h 49"/>
                    <a:gd name="T16" fmla="*/ 65 w 189"/>
                    <a:gd name="T17" fmla="*/ 46 h 49"/>
                    <a:gd name="T18" fmla="*/ 39 w 189"/>
                    <a:gd name="T19" fmla="*/ 41 h 49"/>
                    <a:gd name="T20" fmla="*/ 17 w 189"/>
                    <a:gd name="T21" fmla="*/ 32 h 49"/>
                    <a:gd name="T22" fmla="*/ 0 w 189"/>
                    <a:gd name="T23" fmla="*/ 21 h 49"/>
                    <a:gd name="T24" fmla="*/ 26 w 189"/>
                    <a:gd name="T25" fmla="*/ 9 h 49"/>
                    <a:gd name="T26" fmla="*/ 58 w 189"/>
                    <a:gd name="T27" fmla="*/ 3 h 49"/>
                    <a:gd name="T28" fmla="*/ 94 w 189"/>
                    <a:gd name="T29" fmla="*/ 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89" h="49">
                      <a:moveTo>
                        <a:pt x="94" y="0"/>
                      </a:moveTo>
                      <a:lnTo>
                        <a:pt x="130" y="3"/>
                      </a:lnTo>
                      <a:lnTo>
                        <a:pt x="163" y="9"/>
                      </a:lnTo>
                      <a:lnTo>
                        <a:pt x="189" y="21"/>
                      </a:lnTo>
                      <a:lnTo>
                        <a:pt x="171" y="32"/>
                      </a:lnTo>
                      <a:lnTo>
                        <a:pt x="150" y="41"/>
                      </a:lnTo>
                      <a:lnTo>
                        <a:pt x="124" y="46"/>
                      </a:lnTo>
                      <a:lnTo>
                        <a:pt x="94" y="49"/>
                      </a:lnTo>
                      <a:lnTo>
                        <a:pt x="65" y="46"/>
                      </a:lnTo>
                      <a:lnTo>
                        <a:pt x="39" y="41"/>
                      </a:lnTo>
                      <a:lnTo>
                        <a:pt x="17" y="32"/>
                      </a:lnTo>
                      <a:lnTo>
                        <a:pt x="0" y="21"/>
                      </a:lnTo>
                      <a:lnTo>
                        <a:pt x="26" y="9"/>
                      </a:lnTo>
                      <a:lnTo>
                        <a:pt x="58" y="3"/>
                      </a:ln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FC2F00"/>
                </a:solidFill>
                <a:ln w="0">
                  <a:solidFill>
                    <a:srgbClr val="FC2F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5" name="Freeform 23">
                  <a:extLst>
                    <a:ext uri="{FF2B5EF4-FFF2-40B4-BE49-F238E27FC236}">
                      <a16:creationId xmlns:a16="http://schemas.microsoft.com/office/drawing/2014/main" xmlns="" id="{70B49952-4403-452A-864F-B795EAC29D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8838" y="1674813"/>
                  <a:ext cx="300038" cy="77788"/>
                </a:xfrm>
                <a:custGeom>
                  <a:avLst/>
                  <a:gdLst>
                    <a:gd name="T0" fmla="*/ 94 w 189"/>
                    <a:gd name="T1" fmla="*/ 0 h 49"/>
                    <a:gd name="T2" fmla="*/ 130 w 189"/>
                    <a:gd name="T3" fmla="*/ 3 h 49"/>
                    <a:gd name="T4" fmla="*/ 163 w 189"/>
                    <a:gd name="T5" fmla="*/ 9 h 49"/>
                    <a:gd name="T6" fmla="*/ 189 w 189"/>
                    <a:gd name="T7" fmla="*/ 21 h 49"/>
                    <a:gd name="T8" fmla="*/ 164 w 189"/>
                    <a:gd name="T9" fmla="*/ 34 h 49"/>
                    <a:gd name="T10" fmla="*/ 162 w 189"/>
                    <a:gd name="T11" fmla="*/ 33 h 49"/>
                    <a:gd name="T12" fmla="*/ 154 w 189"/>
                    <a:gd name="T13" fmla="*/ 30 h 49"/>
                    <a:gd name="T14" fmla="*/ 142 w 189"/>
                    <a:gd name="T15" fmla="*/ 28 h 49"/>
                    <a:gd name="T16" fmla="*/ 129 w 189"/>
                    <a:gd name="T17" fmla="*/ 25 h 49"/>
                    <a:gd name="T18" fmla="*/ 113 w 189"/>
                    <a:gd name="T19" fmla="*/ 25 h 49"/>
                    <a:gd name="T20" fmla="*/ 99 w 189"/>
                    <a:gd name="T21" fmla="*/ 26 h 49"/>
                    <a:gd name="T22" fmla="*/ 87 w 189"/>
                    <a:gd name="T23" fmla="*/ 32 h 49"/>
                    <a:gd name="T24" fmla="*/ 82 w 189"/>
                    <a:gd name="T25" fmla="*/ 39 h 49"/>
                    <a:gd name="T26" fmla="*/ 82 w 189"/>
                    <a:gd name="T27" fmla="*/ 49 h 49"/>
                    <a:gd name="T28" fmla="*/ 56 w 189"/>
                    <a:gd name="T29" fmla="*/ 45 h 49"/>
                    <a:gd name="T30" fmla="*/ 34 w 189"/>
                    <a:gd name="T31" fmla="*/ 38 h 49"/>
                    <a:gd name="T32" fmla="*/ 15 w 189"/>
                    <a:gd name="T33" fmla="*/ 30 h 49"/>
                    <a:gd name="T34" fmla="*/ 0 w 189"/>
                    <a:gd name="T35" fmla="*/ 21 h 49"/>
                    <a:gd name="T36" fmla="*/ 26 w 189"/>
                    <a:gd name="T37" fmla="*/ 9 h 49"/>
                    <a:gd name="T38" fmla="*/ 58 w 189"/>
                    <a:gd name="T39" fmla="*/ 3 h 49"/>
                    <a:gd name="T40" fmla="*/ 94 w 189"/>
                    <a:gd name="T41" fmla="*/ 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89" h="49">
                      <a:moveTo>
                        <a:pt x="94" y="0"/>
                      </a:moveTo>
                      <a:lnTo>
                        <a:pt x="130" y="3"/>
                      </a:lnTo>
                      <a:lnTo>
                        <a:pt x="163" y="9"/>
                      </a:lnTo>
                      <a:lnTo>
                        <a:pt x="189" y="21"/>
                      </a:lnTo>
                      <a:lnTo>
                        <a:pt x="164" y="34"/>
                      </a:lnTo>
                      <a:lnTo>
                        <a:pt x="162" y="33"/>
                      </a:lnTo>
                      <a:lnTo>
                        <a:pt x="154" y="30"/>
                      </a:lnTo>
                      <a:lnTo>
                        <a:pt x="142" y="28"/>
                      </a:lnTo>
                      <a:lnTo>
                        <a:pt x="129" y="25"/>
                      </a:lnTo>
                      <a:lnTo>
                        <a:pt x="113" y="25"/>
                      </a:lnTo>
                      <a:lnTo>
                        <a:pt x="99" y="26"/>
                      </a:lnTo>
                      <a:lnTo>
                        <a:pt x="87" y="32"/>
                      </a:lnTo>
                      <a:lnTo>
                        <a:pt x="82" y="39"/>
                      </a:lnTo>
                      <a:lnTo>
                        <a:pt x="82" y="49"/>
                      </a:lnTo>
                      <a:lnTo>
                        <a:pt x="56" y="45"/>
                      </a:lnTo>
                      <a:lnTo>
                        <a:pt x="34" y="38"/>
                      </a:lnTo>
                      <a:lnTo>
                        <a:pt x="15" y="30"/>
                      </a:lnTo>
                      <a:lnTo>
                        <a:pt x="0" y="21"/>
                      </a:lnTo>
                      <a:lnTo>
                        <a:pt x="26" y="9"/>
                      </a:lnTo>
                      <a:lnTo>
                        <a:pt x="58" y="3"/>
                      </a:ln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EB1000"/>
                </a:solidFill>
                <a:ln w="0">
                  <a:solidFill>
                    <a:srgbClr val="EB1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6" name="Freeform 24">
                  <a:extLst>
                    <a:ext uri="{FF2B5EF4-FFF2-40B4-BE49-F238E27FC236}">
                      <a16:creationId xmlns:a16="http://schemas.microsoft.com/office/drawing/2014/main" xmlns="" id="{34116296-34F9-405F-AE15-D421D32B67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81175" y="1150938"/>
                  <a:ext cx="25400" cy="160338"/>
                </a:xfrm>
                <a:custGeom>
                  <a:avLst/>
                  <a:gdLst>
                    <a:gd name="T0" fmla="*/ 8 w 16"/>
                    <a:gd name="T1" fmla="*/ 0 h 101"/>
                    <a:gd name="T2" fmla="*/ 16 w 16"/>
                    <a:gd name="T3" fmla="*/ 0 h 101"/>
                    <a:gd name="T4" fmla="*/ 16 w 16"/>
                    <a:gd name="T5" fmla="*/ 101 h 101"/>
                    <a:gd name="T6" fmla="*/ 8 w 16"/>
                    <a:gd name="T7" fmla="*/ 101 h 101"/>
                    <a:gd name="T8" fmla="*/ 5 w 16"/>
                    <a:gd name="T9" fmla="*/ 101 h 101"/>
                    <a:gd name="T10" fmla="*/ 3 w 16"/>
                    <a:gd name="T11" fmla="*/ 100 h 101"/>
                    <a:gd name="T12" fmla="*/ 1 w 16"/>
                    <a:gd name="T13" fmla="*/ 97 h 101"/>
                    <a:gd name="T14" fmla="*/ 0 w 16"/>
                    <a:gd name="T15" fmla="*/ 94 h 101"/>
                    <a:gd name="T16" fmla="*/ 0 w 16"/>
                    <a:gd name="T17" fmla="*/ 7 h 101"/>
                    <a:gd name="T18" fmla="*/ 1 w 16"/>
                    <a:gd name="T19" fmla="*/ 4 h 101"/>
                    <a:gd name="T20" fmla="*/ 3 w 16"/>
                    <a:gd name="T21" fmla="*/ 3 h 101"/>
                    <a:gd name="T22" fmla="*/ 5 w 16"/>
                    <a:gd name="T23" fmla="*/ 0 h 101"/>
                    <a:gd name="T24" fmla="*/ 8 w 16"/>
                    <a:gd name="T25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" h="101">
                      <a:moveTo>
                        <a:pt x="8" y="0"/>
                      </a:moveTo>
                      <a:lnTo>
                        <a:pt x="16" y="0"/>
                      </a:lnTo>
                      <a:lnTo>
                        <a:pt x="16" y="101"/>
                      </a:lnTo>
                      <a:lnTo>
                        <a:pt x="8" y="101"/>
                      </a:lnTo>
                      <a:lnTo>
                        <a:pt x="5" y="101"/>
                      </a:lnTo>
                      <a:lnTo>
                        <a:pt x="3" y="100"/>
                      </a:lnTo>
                      <a:lnTo>
                        <a:pt x="1" y="97"/>
                      </a:lnTo>
                      <a:lnTo>
                        <a:pt x="0" y="94"/>
                      </a:lnTo>
                      <a:lnTo>
                        <a:pt x="0" y="7"/>
                      </a:lnTo>
                      <a:lnTo>
                        <a:pt x="1" y="4"/>
                      </a:lnTo>
                      <a:lnTo>
                        <a:pt x="3" y="3"/>
                      </a:lnTo>
                      <a:lnTo>
                        <a:pt x="5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7" name="Freeform 25">
                  <a:extLst>
                    <a:ext uri="{FF2B5EF4-FFF2-40B4-BE49-F238E27FC236}">
                      <a16:creationId xmlns:a16="http://schemas.microsoft.com/office/drawing/2014/main" xmlns="" id="{6FB941A7-289E-430C-9E6B-CD872BCC2B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81175" y="1150938"/>
                  <a:ext cx="25400" cy="160338"/>
                </a:xfrm>
                <a:custGeom>
                  <a:avLst/>
                  <a:gdLst>
                    <a:gd name="T0" fmla="*/ 8 w 16"/>
                    <a:gd name="T1" fmla="*/ 0 h 101"/>
                    <a:gd name="T2" fmla="*/ 16 w 16"/>
                    <a:gd name="T3" fmla="*/ 0 h 101"/>
                    <a:gd name="T4" fmla="*/ 16 w 16"/>
                    <a:gd name="T5" fmla="*/ 101 h 101"/>
                    <a:gd name="T6" fmla="*/ 8 w 16"/>
                    <a:gd name="T7" fmla="*/ 101 h 101"/>
                    <a:gd name="T8" fmla="*/ 5 w 16"/>
                    <a:gd name="T9" fmla="*/ 101 h 101"/>
                    <a:gd name="T10" fmla="*/ 3 w 16"/>
                    <a:gd name="T11" fmla="*/ 100 h 101"/>
                    <a:gd name="T12" fmla="*/ 1 w 16"/>
                    <a:gd name="T13" fmla="*/ 97 h 101"/>
                    <a:gd name="T14" fmla="*/ 0 w 16"/>
                    <a:gd name="T15" fmla="*/ 94 h 101"/>
                    <a:gd name="T16" fmla="*/ 0 w 16"/>
                    <a:gd name="T17" fmla="*/ 7 h 101"/>
                    <a:gd name="T18" fmla="*/ 1 w 16"/>
                    <a:gd name="T19" fmla="*/ 4 h 101"/>
                    <a:gd name="T20" fmla="*/ 3 w 16"/>
                    <a:gd name="T21" fmla="*/ 3 h 101"/>
                    <a:gd name="T22" fmla="*/ 5 w 16"/>
                    <a:gd name="T23" fmla="*/ 0 h 101"/>
                    <a:gd name="T24" fmla="*/ 8 w 16"/>
                    <a:gd name="T25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" h="101">
                      <a:moveTo>
                        <a:pt x="8" y="0"/>
                      </a:moveTo>
                      <a:lnTo>
                        <a:pt x="16" y="0"/>
                      </a:lnTo>
                      <a:lnTo>
                        <a:pt x="16" y="101"/>
                      </a:lnTo>
                      <a:lnTo>
                        <a:pt x="8" y="101"/>
                      </a:lnTo>
                      <a:lnTo>
                        <a:pt x="5" y="101"/>
                      </a:lnTo>
                      <a:lnTo>
                        <a:pt x="3" y="100"/>
                      </a:lnTo>
                      <a:lnTo>
                        <a:pt x="1" y="97"/>
                      </a:lnTo>
                      <a:lnTo>
                        <a:pt x="0" y="94"/>
                      </a:lnTo>
                      <a:lnTo>
                        <a:pt x="0" y="7"/>
                      </a:lnTo>
                      <a:lnTo>
                        <a:pt x="1" y="4"/>
                      </a:lnTo>
                      <a:lnTo>
                        <a:pt x="3" y="3"/>
                      </a:lnTo>
                      <a:lnTo>
                        <a:pt x="5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8" name="Freeform 26">
                  <a:extLst>
                    <a:ext uri="{FF2B5EF4-FFF2-40B4-BE49-F238E27FC236}">
                      <a16:creationId xmlns:a16="http://schemas.microsoft.com/office/drawing/2014/main" xmlns="" id="{28902AF6-EE7C-4733-B5C1-269A3A2972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51138" y="1150938"/>
                  <a:ext cx="23813" cy="160338"/>
                </a:xfrm>
                <a:custGeom>
                  <a:avLst/>
                  <a:gdLst>
                    <a:gd name="T0" fmla="*/ 0 w 15"/>
                    <a:gd name="T1" fmla="*/ 0 h 101"/>
                    <a:gd name="T2" fmla="*/ 8 w 15"/>
                    <a:gd name="T3" fmla="*/ 0 h 101"/>
                    <a:gd name="T4" fmla="*/ 11 w 15"/>
                    <a:gd name="T5" fmla="*/ 0 h 101"/>
                    <a:gd name="T6" fmla="*/ 13 w 15"/>
                    <a:gd name="T7" fmla="*/ 3 h 101"/>
                    <a:gd name="T8" fmla="*/ 15 w 15"/>
                    <a:gd name="T9" fmla="*/ 4 h 101"/>
                    <a:gd name="T10" fmla="*/ 15 w 15"/>
                    <a:gd name="T11" fmla="*/ 7 h 101"/>
                    <a:gd name="T12" fmla="*/ 15 w 15"/>
                    <a:gd name="T13" fmla="*/ 94 h 101"/>
                    <a:gd name="T14" fmla="*/ 15 w 15"/>
                    <a:gd name="T15" fmla="*/ 97 h 101"/>
                    <a:gd name="T16" fmla="*/ 13 w 15"/>
                    <a:gd name="T17" fmla="*/ 100 h 101"/>
                    <a:gd name="T18" fmla="*/ 11 w 15"/>
                    <a:gd name="T19" fmla="*/ 101 h 101"/>
                    <a:gd name="T20" fmla="*/ 8 w 15"/>
                    <a:gd name="T21" fmla="*/ 101 h 101"/>
                    <a:gd name="T22" fmla="*/ 0 w 15"/>
                    <a:gd name="T23" fmla="*/ 101 h 101"/>
                    <a:gd name="T24" fmla="*/ 0 w 15"/>
                    <a:gd name="T25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101">
                      <a:moveTo>
                        <a:pt x="0" y="0"/>
                      </a:moveTo>
                      <a:lnTo>
                        <a:pt x="8" y="0"/>
                      </a:lnTo>
                      <a:lnTo>
                        <a:pt x="11" y="0"/>
                      </a:lnTo>
                      <a:lnTo>
                        <a:pt x="13" y="3"/>
                      </a:lnTo>
                      <a:lnTo>
                        <a:pt x="15" y="4"/>
                      </a:lnTo>
                      <a:lnTo>
                        <a:pt x="15" y="7"/>
                      </a:lnTo>
                      <a:lnTo>
                        <a:pt x="15" y="94"/>
                      </a:lnTo>
                      <a:lnTo>
                        <a:pt x="15" y="97"/>
                      </a:lnTo>
                      <a:lnTo>
                        <a:pt x="13" y="100"/>
                      </a:lnTo>
                      <a:lnTo>
                        <a:pt x="11" y="101"/>
                      </a:lnTo>
                      <a:lnTo>
                        <a:pt x="8" y="101"/>
                      </a:lnTo>
                      <a:lnTo>
                        <a:pt x="0" y="10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9" name="Freeform 27">
                  <a:extLst>
                    <a:ext uri="{FF2B5EF4-FFF2-40B4-BE49-F238E27FC236}">
                      <a16:creationId xmlns:a16="http://schemas.microsoft.com/office/drawing/2014/main" xmlns="" id="{50FD140C-C457-40AE-8C3E-26B759C64A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47849" y="1050925"/>
                  <a:ext cx="860425" cy="360362"/>
                </a:xfrm>
                <a:custGeom>
                  <a:avLst/>
                  <a:gdLst>
                    <a:gd name="T0" fmla="*/ 18 w 542"/>
                    <a:gd name="T1" fmla="*/ 0 h 227"/>
                    <a:gd name="T2" fmla="*/ 525 w 542"/>
                    <a:gd name="T3" fmla="*/ 0 h 227"/>
                    <a:gd name="T4" fmla="*/ 530 w 542"/>
                    <a:gd name="T5" fmla="*/ 2 h 227"/>
                    <a:gd name="T6" fmla="*/ 535 w 542"/>
                    <a:gd name="T7" fmla="*/ 4 h 227"/>
                    <a:gd name="T8" fmla="*/ 539 w 542"/>
                    <a:gd name="T9" fmla="*/ 7 h 227"/>
                    <a:gd name="T10" fmla="*/ 542 w 542"/>
                    <a:gd name="T11" fmla="*/ 12 h 227"/>
                    <a:gd name="T12" fmla="*/ 542 w 542"/>
                    <a:gd name="T13" fmla="*/ 17 h 227"/>
                    <a:gd name="T14" fmla="*/ 542 w 542"/>
                    <a:gd name="T15" fmla="*/ 210 h 227"/>
                    <a:gd name="T16" fmla="*/ 542 w 542"/>
                    <a:gd name="T17" fmla="*/ 215 h 227"/>
                    <a:gd name="T18" fmla="*/ 539 w 542"/>
                    <a:gd name="T19" fmla="*/ 220 h 227"/>
                    <a:gd name="T20" fmla="*/ 535 w 542"/>
                    <a:gd name="T21" fmla="*/ 224 h 227"/>
                    <a:gd name="T22" fmla="*/ 530 w 542"/>
                    <a:gd name="T23" fmla="*/ 227 h 227"/>
                    <a:gd name="T24" fmla="*/ 525 w 542"/>
                    <a:gd name="T25" fmla="*/ 227 h 227"/>
                    <a:gd name="T26" fmla="*/ 328 w 542"/>
                    <a:gd name="T27" fmla="*/ 227 h 227"/>
                    <a:gd name="T28" fmla="*/ 317 w 542"/>
                    <a:gd name="T29" fmla="*/ 224 h 227"/>
                    <a:gd name="T30" fmla="*/ 306 w 542"/>
                    <a:gd name="T31" fmla="*/ 216 h 227"/>
                    <a:gd name="T32" fmla="*/ 284 w 542"/>
                    <a:gd name="T33" fmla="*/ 194 h 227"/>
                    <a:gd name="T34" fmla="*/ 276 w 542"/>
                    <a:gd name="T35" fmla="*/ 189 h 227"/>
                    <a:gd name="T36" fmla="*/ 267 w 542"/>
                    <a:gd name="T37" fmla="*/ 189 h 227"/>
                    <a:gd name="T38" fmla="*/ 258 w 542"/>
                    <a:gd name="T39" fmla="*/ 194 h 227"/>
                    <a:gd name="T40" fmla="*/ 237 w 542"/>
                    <a:gd name="T41" fmla="*/ 216 h 227"/>
                    <a:gd name="T42" fmla="*/ 226 w 542"/>
                    <a:gd name="T43" fmla="*/ 224 h 227"/>
                    <a:gd name="T44" fmla="*/ 213 w 542"/>
                    <a:gd name="T45" fmla="*/ 227 h 227"/>
                    <a:gd name="T46" fmla="*/ 18 w 542"/>
                    <a:gd name="T47" fmla="*/ 227 h 227"/>
                    <a:gd name="T48" fmla="*/ 12 w 542"/>
                    <a:gd name="T49" fmla="*/ 227 h 227"/>
                    <a:gd name="T50" fmla="*/ 8 w 542"/>
                    <a:gd name="T51" fmla="*/ 224 h 227"/>
                    <a:gd name="T52" fmla="*/ 4 w 542"/>
                    <a:gd name="T53" fmla="*/ 220 h 227"/>
                    <a:gd name="T54" fmla="*/ 1 w 542"/>
                    <a:gd name="T55" fmla="*/ 215 h 227"/>
                    <a:gd name="T56" fmla="*/ 0 w 542"/>
                    <a:gd name="T57" fmla="*/ 210 h 227"/>
                    <a:gd name="T58" fmla="*/ 0 w 542"/>
                    <a:gd name="T59" fmla="*/ 17 h 227"/>
                    <a:gd name="T60" fmla="*/ 1 w 542"/>
                    <a:gd name="T61" fmla="*/ 12 h 227"/>
                    <a:gd name="T62" fmla="*/ 4 w 542"/>
                    <a:gd name="T63" fmla="*/ 7 h 227"/>
                    <a:gd name="T64" fmla="*/ 8 w 542"/>
                    <a:gd name="T65" fmla="*/ 4 h 227"/>
                    <a:gd name="T66" fmla="*/ 12 w 542"/>
                    <a:gd name="T67" fmla="*/ 2 h 227"/>
                    <a:gd name="T68" fmla="*/ 18 w 542"/>
                    <a:gd name="T69" fmla="*/ 0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42" h="227">
                      <a:moveTo>
                        <a:pt x="18" y="0"/>
                      </a:moveTo>
                      <a:lnTo>
                        <a:pt x="525" y="0"/>
                      </a:lnTo>
                      <a:lnTo>
                        <a:pt x="530" y="2"/>
                      </a:lnTo>
                      <a:lnTo>
                        <a:pt x="535" y="4"/>
                      </a:lnTo>
                      <a:lnTo>
                        <a:pt x="539" y="7"/>
                      </a:lnTo>
                      <a:lnTo>
                        <a:pt x="542" y="12"/>
                      </a:lnTo>
                      <a:lnTo>
                        <a:pt x="542" y="17"/>
                      </a:lnTo>
                      <a:lnTo>
                        <a:pt x="542" y="210"/>
                      </a:lnTo>
                      <a:lnTo>
                        <a:pt x="542" y="215"/>
                      </a:lnTo>
                      <a:lnTo>
                        <a:pt x="539" y="220"/>
                      </a:lnTo>
                      <a:lnTo>
                        <a:pt x="535" y="224"/>
                      </a:lnTo>
                      <a:lnTo>
                        <a:pt x="530" y="227"/>
                      </a:lnTo>
                      <a:lnTo>
                        <a:pt x="525" y="227"/>
                      </a:lnTo>
                      <a:lnTo>
                        <a:pt x="328" y="227"/>
                      </a:lnTo>
                      <a:lnTo>
                        <a:pt x="317" y="224"/>
                      </a:lnTo>
                      <a:lnTo>
                        <a:pt x="306" y="216"/>
                      </a:lnTo>
                      <a:lnTo>
                        <a:pt x="284" y="194"/>
                      </a:lnTo>
                      <a:lnTo>
                        <a:pt x="276" y="189"/>
                      </a:lnTo>
                      <a:lnTo>
                        <a:pt x="267" y="189"/>
                      </a:lnTo>
                      <a:lnTo>
                        <a:pt x="258" y="194"/>
                      </a:lnTo>
                      <a:lnTo>
                        <a:pt x="237" y="216"/>
                      </a:lnTo>
                      <a:lnTo>
                        <a:pt x="226" y="224"/>
                      </a:lnTo>
                      <a:lnTo>
                        <a:pt x="213" y="227"/>
                      </a:lnTo>
                      <a:lnTo>
                        <a:pt x="18" y="227"/>
                      </a:lnTo>
                      <a:lnTo>
                        <a:pt x="12" y="227"/>
                      </a:lnTo>
                      <a:lnTo>
                        <a:pt x="8" y="224"/>
                      </a:lnTo>
                      <a:lnTo>
                        <a:pt x="4" y="220"/>
                      </a:lnTo>
                      <a:lnTo>
                        <a:pt x="1" y="215"/>
                      </a:lnTo>
                      <a:lnTo>
                        <a:pt x="0" y="210"/>
                      </a:lnTo>
                      <a:lnTo>
                        <a:pt x="0" y="17"/>
                      </a:lnTo>
                      <a:lnTo>
                        <a:pt x="1" y="12"/>
                      </a:lnTo>
                      <a:lnTo>
                        <a:pt x="4" y="7"/>
                      </a:lnTo>
                      <a:lnTo>
                        <a:pt x="8" y="4"/>
                      </a:lnTo>
                      <a:lnTo>
                        <a:pt x="12" y="2"/>
                      </a:ln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000306"/>
                </a:solidFill>
                <a:ln w="0">
                  <a:solidFill>
                    <a:srgbClr val="000306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dirty="0"/>
                </a:p>
              </p:txBody>
            </p:sp>
            <p:sp>
              <p:nvSpPr>
                <p:cNvPr id="90" name="Freeform 28">
                  <a:extLst>
                    <a:ext uri="{FF2B5EF4-FFF2-40B4-BE49-F238E27FC236}">
                      <a16:creationId xmlns:a16="http://schemas.microsoft.com/office/drawing/2014/main" xmlns="" id="{2908918E-B72D-4EA7-B387-997C4D59EA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82775" y="1081088"/>
                  <a:ext cx="792163" cy="41275"/>
                </a:xfrm>
                <a:custGeom>
                  <a:avLst/>
                  <a:gdLst>
                    <a:gd name="T0" fmla="*/ 13 w 499"/>
                    <a:gd name="T1" fmla="*/ 0 h 26"/>
                    <a:gd name="T2" fmla="*/ 486 w 499"/>
                    <a:gd name="T3" fmla="*/ 0 h 26"/>
                    <a:gd name="T4" fmla="*/ 490 w 499"/>
                    <a:gd name="T5" fmla="*/ 0 h 26"/>
                    <a:gd name="T6" fmla="*/ 494 w 499"/>
                    <a:gd name="T7" fmla="*/ 2 h 26"/>
                    <a:gd name="T8" fmla="*/ 496 w 499"/>
                    <a:gd name="T9" fmla="*/ 5 h 26"/>
                    <a:gd name="T10" fmla="*/ 497 w 499"/>
                    <a:gd name="T11" fmla="*/ 8 h 26"/>
                    <a:gd name="T12" fmla="*/ 499 w 499"/>
                    <a:gd name="T13" fmla="*/ 13 h 26"/>
                    <a:gd name="T14" fmla="*/ 499 w 499"/>
                    <a:gd name="T15" fmla="*/ 13 h 26"/>
                    <a:gd name="T16" fmla="*/ 497 w 499"/>
                    <a:gd name="T17" fmla="*/ 17 h 26"/>
                    <a:gd name="T18" fmla="*/ 496 w 499"/>
                    <a:gd name="T19" fmla="*/ 21 h 26"/>
                    <a:gd name="T20" fmla="*/ 494 w 499"/>
                    <a:gd name="T21" fmla="*/ 23 h 26"/>
                    <a:gd name="T22" fmla="*/ 490 w 499"/>
                    <a:gd name="T23" fmla="*/ 25 h 26"/>
                    <a:gd name="T24" fmla="*/ 486 w 499"/>
                    <a:gd name="T25" fmla="*/ 26 h 26"/>
                    <a:gd name="T26" fmla="*/ 13 w 499"/>
                    <a:gd name="T27" fmla="*/ 26 h 26"/>
                    <a:gd name="T28" fmla="*/ 9 w 499"/>
                    <a:gd name="T29" fmla="*/ 25 h 26"/>
                    <a:gd name="T30" fmla="*/ 5 w 499"/>
                    <a:gd name="T31" fmla="*/ 23 h 26"/>
                    <a:gd name="T32" fmla="*/ 3 w 499"/>
                    <a:gd name="T33" fmla="*/ 21 h 26"/>
                    <a:gd name="T34" fmla="*/ 1 w 499"/>
                    <a:gd name="T35" fmla="*/ 17 h 26"/>
                    <a:gd name="T36" fmla="*/ 0 w 499"/>
                    <a:gd name="T37" fmla="*/ 13 h 26"/>
                    <a:gd name="T38" fmla="*/ 0 w 499"/>
                    <a:gd name="T39" fmla="*/ 13 h 26"/>
                    <a:gd name="T40" fmla="*/ 1 w 499"/>
                    <a:gd name="T41" fmla="*/ 8 h 26"/>
                    <a:gd name="T42" fmla="*/ 3 w 499"/>
                    <a:gd name="T43" fmla="*/ 5 h 26"/>
                    <a:gd name="T44" fmla="*/ 5 w 499"/>
                    <a:gd name="T45" fmla="*/ 2 h 26"/>
                    <a:gd name="T46" fmla="*/ 9 w 499"/>
                    <a:gd name="T47" fmla="*/ 0 h 26"/>
                    <a:gd name="T48" fmla="*/ 13 w 499"/>
                    <a:gd name="T49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99" h="26">
                      <a:moveTo>
                        <a:pt x="13" y="0"/>
                      </a:moveTo>
                      <a:lnTo>
                        <a:pt x="486" y="0"/>
                      </a:lnTo>
                      <a:lnTo>
                        <a:pt x="490" y="0"/>
                      </a:lnTo>
                      <a:lnTo>
                        <a:pt x="494" y="2"/>
                      </a:lnTo>
                      <a:lnTo>
                        <a:pt x="496" y="5"/>
                      </a:lnTo>
                      <a:lnTo>
                        <a:pt x="497" y="8"/>
                      </a:lnTo>
                      <a:lnTo>
                        <a:pt x="499" y="13"/>
                      </a:lnTo>
                      <a:lnTo>
                        <a:pt x="499" y="13"/>
                      </a:lnTo>
                      <a:lnTo>
                        <a:pt x="497" y="17"/>
                      </a:lnTo>
                      <a:lnTo>
                        <a:pt x="496" y="21"/>
                      </a:lnTo>
                      <a:lnTo>
                        <a:pt x="494" y="23"/>
                      </a:lnTo>
                      <a:lnTo>
                        <a:pt x="490" y="25"/>
                      </a:lnTo>
                      <a:lnTo>
                        <a:pt x="486" y="26"/>
                      </a:lnTo>
                      <a:lnTo>
                        <a:pt x="13" y="26"/>
                      </a:lnTo>
                      <a:lnTo>
                        <a:pt x="9" y="25"/>
                      </a:lnTo>
                      <a:lnTo>
                        <a:pt x="5" y="23"/>
                      </a:lnTo>
                      <a:lnTo>
                        <a:pt x="3" y="21"/>
                      </a:lnTo>
                      <a:lnTo>
                        <a:pt x="1" y="17"/>
                      </a:lnTo>
                      <a:lnTo>
                        <a:pt x="0" y="13"/>
                      </a:lnTo>
                      <a:lnTo>
                        <a:pt x="0" y="13"/>
                      </a:lnTo>
                      <a:lnTo>
                        <a:pt x="1" y="8"/>
                      </a:lnTo>
                      <a:lnTo>
                        <a:pt x="3" y="5"/>
                      </a:lnTo>
                      <a:lnTo>
                        <a:pt x="5" y="2"/>
                      </a:lnTo>
                      <a:lnTo>
                        <a:pt x="9" y="0"/>
                      </a:lnTo>
                      <a:lnTo>
                        <a:pt x="13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1" name="Freeform 29">
                  <a:extLst>
                    <a:ext uri="{FF2B5EF4-FFF2-40B4-BE49-F238E27FC236}">
                      <a16:creationId xmlns:a16="http://schemas.microsoft.com/office/drawing/2014/main" xmlns="" id="{B3DA0998-24EE-43D4-9D5E-FB8220ED0BE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82775" y="1141413"/>
                  <a:ext cx="792163" cy="41275"/>
                </a:xfrm>
                <a:custGeom>
                  <a:avLst/>
                  <a:gdLst>
                    <a:gd name="T0" fmla="*/ 13 w 499"/>
                    <a:gd name="T1" fmla="*/ 0 h 26"/>
                    <a:gd name="T2" fmla="*/ 486 w 499"/>
                    <a:gd name="T3" fmla="*/ 0 h 26"/>
                    <a:gd name="T4" fmla="*/ 490 w 499"/>
                    <a:gd name="T5" fmla="*/ 1 h 26"/>
                    <a:gd name="T6" fmla="*/ 494 w 499"/>
                    <a:gd name="T7" fmla="*/ 2 h 26"/>
                    <a:gd name="T8" fmla="*/ 496 w 499"/>
                    <a:gd name="T9" fmla="*/ 5 h 26"/>
                    <a:gd name="T10" fmla="*/ 497 w 499"/>
                    <a:gd name="T11" fmla="*/ 9 h 26"/>
                    <a:gd name="T12" fmla="*/ 499 w 499"/>
                    <a:gd name="T13" fmla="*/ 13 h 26"/>
                    <a:gd name="T14" fmla="*/ 499 w 499"/>
                    <a:gd name="T15" fmla="*/ 13 h 26"/>
                    <a:gd name="T16" fmla="*/ 497 w 499"/>
                    <a:gd name="T17" fmla="*/ 17 h 26"/>
                    <a:gd name="T18" fmla="*/ 496 w 499"/>
                    <a:gd name="T19" fmla="*/ 21 h 26"/>
                    <a:gd name="T20" fmla="*/ 494 w 499"/>
                    <a:gd name="T21" fmla="*/ 23 h 26"/>
                    <a:gd name="T22" fmla="*/ 490 w 499"/>
                    <a:gd name="T23" fmla="*/ 26 h 26"/>
                    <a:gd name="T24" fmla="*/ 486 w 499"/>
                    <a:gd name="T25" fmla="*/ 26 h 26"/>
                    <a:gd name="T26" fmla="*/ 13 w 499"/>
                    <a:gd name="T27" fmla="*/ 26 h 26"/>
                    <a:gd name="T28" fmla="*/ 9 w 499"/>
                    <a:gd name="T29" fmla="*/ 26 h 26"/>
                    <a:gd name="T30" fmla="*/ 5 w 499"/>
                    <a:gd name="T31" fmla="*/ 23 h 26"/>
                    <a:gd name="T32" fmla="*/ 3 w 499"/>
                    <a:gd name="T33" fmla="*/ 21 h 26"/>
                    <a:gd name="T34" fmla="*/ 1 w 499"/>
                    <a:gd name="T35" fmla="*/ 17 h 26"/>
                    <a:gd name="T36" fmla="*/ 0 w 499"/>
                    <a:gd name="T37" fmla="*/ 13 h 26"/>
                    <a:gd name="T38" fmla="*/ 0 w 499"/>
                    <a:gd name="T39" fmla="*/ 13 h 26"/>
                    <a:gd name="T40" fmla="*/ 1 w 499"/>
                    <a:gd name="T41" fmla="*/ 9 h 26"/>
                    <a:gd name="T42" fmla="*/ 3 w 499"/>
                    <a:gd name="T43" fmla="*/ 5 h 26"/>
                    <a:gd name="T44" fmla="*/ 5 w 499"/>
                    <a:gd name="T45" fmla="*/ 2 h 26"/>
                    <a:gd name="T46" fmla="*/ 9 w 499"/>
                    <a:gd name="T47" fmla="*/ 1 h 26"/>
                    <a:gd name="T48" fmla="*/ 13 w 499"/>
                    <a:gd name="T49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99" h="26">
                      <a:moveTo>
                        <a:pt x="13" y="0"/>
                      </a:moveTo>
                      <a:lnTo>
                        <a:pt x="486" y="0"/>
                      </a:lnTo>
                      <a:lnTo>
                        <a:pt x="490" y="1"/>
                      </a:lnTo>
                      <a:lnTo>
                        <a:pt x="494" y="2"/>
                      </a:lnTo>
                      <a:lnTo>
                        <a:pt x="496" y="5"/>
                      </a:lnTo>
                      <a:lnTo>
                        <a:pt x="497" y="9"/>
                      </a:lnTo>
                      <a:lnTo>
                        <a:pt x="499" y="13"/>
                      </a:lnTo>
                      <a:lnTo>
                        <a:pt x="499" y="13"/>
                      </a:lnTo>
                      <a:lnTo>
                        <a:pt x="497" y="17"/>
                      </a:lnTo>
                      <a:lnTo>
                        <a:pt x="496" y="21"/>
                      </a:lnTo>
                      <a:lnTo>
                        <a:pt x="494" y="23"/>
                      </a:lnTo>
                      <a:lnTo>
                        <a:pt x="490" y="26"/>
                      </a:lnTo>
                      <a:lnTo>
                        <a:pt x="486" y="26"/>
                      </a:lnTo>
                      <a:lnTo>
                        <a:pt x="13" y="26"/>
                      </a:lnTo>
                      <a:lnTo>
                        <a:pt x="9" y="26"/>
                      </a:lnTo>
                      <a:lnTo>
                        <a:pt x="5" y="23"/>
                      </a:lnTo>
                      <a:lnTo>
                        <a:pt x="3" y="21"/>
                      </a:lnTo>
                      <a:lnTo>
                        <a:pt x="1" y="17"/>
                      </a:lnTo>
                      <a:lnTo>
                        <a:pt x="0" y="13"/>
                      </a:lnTo>
                      <a:lnTo>
                        <a:pt x="0" y="13"/>
                      </a:lnTo>
                      <a:lnTo>
                        <a:pt x="1" y="9"/>
                      </a:lnTo>
                      <a:lnTo>
                        <a:pt x="3" y="5"/>
                      </a:lnTo>
                      <a:lnTo>
                        <a:pt x="5" y="2"/>
                      </a:lnTo>
                      <a:lnTo>
                        <a:pt x="9" y="1"/>
                      </a:lnTo>
                      <a:lnTo>
                        <a:pt x="13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2" name="Freeform 30">
                  <a:extLst>
                    <a:ext uri="{FF2B5EF4-FFF2-40B4-BE49-F238E27FC236}">
                      <a16:creationId xmlns:a16="http://schemas.microsoft.com/office/drawing/2014/main" xmlns="" id="{8EB6B9EE-6E64-468B-8FA8-3A4FC9FAEB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89213" y="1377950"/>
                  <a:ext cx="14288" cy="15875"/>
                </a:xfrm>
                <a:custGeom>
                  <a:avLst/>
                  <a:gdLst>
                    <a:gd name="T0" fmla="*/ 4 w 9"/>
                    <a:gd name="T1" fmla="*/ 0 h 10"/>
                    <a:gd name="T2" fmla="*/ 7 w 9"/>
                    <a:gd name="T3" fmla="*/ 0 h 10"/>
                    <a:gd name="T4" fmla="*/ 9 w 9"/>
                    <a:gd name="T5" fmla="*/ 3 h 10"/>
                    <a:gd name="T6" fmla="*/ 9 w 9"/>
                    <a:gd name="T7" fmla="*/ 5 h 10"/>
                    <a:gd name="T8" fmla="*/ 9 w 9"/>
                    <a:gd name="T9" fmla="*/ 8 h 10"/>
                    <a:gd name="T10" fmla="*/ 7 w 9"/>
                    <a:gd name="T11" fmla="*/ 9 h 10"/>
                    <a:gd name="T12" fmla="*/ 4 w 9"/>
                    <a:gd name="T13" fmla="*/ 10 h 10"/>
                    <a:gd name="T14" fmla="*/ 1 w 9"/>
                    <a:gd name="T15" fmla="*/ 9 h 10"/>
                    <a:gd name="T16" fmla="*/ 0 w 9"/>
                    <a:gd name="T17" fmla="*/ 8 h 10"/>
                    <a:gd name="T18" fmla="*/ 0 w 9"/>
                    <a:gd name="T19" fmla="*/ 5 h 10"/>
                    <a:gd name="T20" fmla="*/ 0 w 9"/>
                    <a:gd name="T21" fmla="*/ 3 h 10"/>
                    <a:gd name="T22" fmla="*/ 1 w 9"/>
                    <a:gd name="T23" fmla="*/ 0 h 10"/>
                    <a:gd name="T24" fmla="*/ 4 w 9"/>
                    <a:gd name="T25" fmla="*/ 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" h="10">
                      <a:moveTo>
                        <a:pt x="4" y="0"/>
                      </a:moveTo>
                      <a:lnTo>
                        <a:pt x="7" y="0"/>
                      </a:lnTo>
                      <a:lnTo>
                        <a:pt x="9" y="3"/>
                      </a:lnTo>
                      <a:lnTo>
                        <a:pt x="9" y="5"/>
                      </a:lnTo>
                      <a:lnTo>
                        <a:pt x="9" y="8"/>
                      </a:lnTo>
                      <a:lnTo>
                        <a:pt x="7" y="9"/>
                      </a:lnTo>
                      <a:lnTo>
                        <a:pt x="4" y="10"/>
                      </a:lnTo>
                      <a:lnTo>
                        <a:pt x="1" y="9"/>
                      </a:lnTo>
                      <a:lnTo>
                        <a:pt x="0" y="8"/>
                      </a:ln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1" y="0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65FFFA"/>
                </a:solidFill>
                <a:ln w="0">
                  <a:solidFill>
                    <a:srgbClr val="65FFFA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3" name="Freeform 31">
                  <a:extLst>
                    <a:ext uri="{FF2B5EF4-FFF2-40B4-BE49-F238E27FC236}">
                      <a16:creationId xmlns:a16="http://schemas.microsoft.com/office/drawing/2014/main" xmlns="" id="{4FFE8903-0905-4F33-8D3C-DF2CD2394E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14613" y="1377950"/>
                  <a:ext cx="15875" cy="15875"/>
                </a:xfrm>
                <a:custGeom>
                  <a:avLst/>
                  <a:gdLst>
                    <a:gd name="T0" fmla="*/ 5 w 10"/>
                    <a:gd name="T1" fmla="*/ 0 h 10"/>
                    <a:gd name="T2" fmla="*/ 8 w 10"/>
                    <a:gd name="T3" fmla="*/ 0 h 10"/>
                    <a:gd name="T4" fmla="*/ 9 w 10"/>
                    <a:gd name="T5" fmla="*/ 3 h 10"/>
                    <a:gd name="T6" fmla="*/ 10 w 10"/>
                    <a:gd name="T7" fmla="*/ 5 h 10"/>
                    <a:gd name="T8" fmla="*/ 9 w 10"/>
                    <a:gd name="T9" fmla="*/ 8 h 10"/>
                    <a:gd name="T10" fmla="*/ 8 w 10"/>
                    <a:gd name="T11" fmla="*/ 9 h 10"/>
                    <a:gd name="T12" fmla="*/ 5 w 10"/>
                    <a:gd name="T13" fmla="*/ 10 h 10"/>
                    <a:gd name="T14" fmla="*/ 2 w 10"/>
                    <a:gd name="T15" fmla="*/ 9 h 10"/>
                    <a:gd name="T16" fmla="*/ 1 w 10"/>
                    <a:gd name="T17" fmla="*/ 8 h 10"/>
                    <a:gd name="T18" fmla="*/ 0 w 10"/>
                    <a:gd name="T19" fmla="*/ 5 h 10"/>
                    <a:gd name="T20" fmla="*/ 1 w 10"/>
                    <a:gd name="T21" fmla="*/ 3 h 10"/>
                    <a:gd name="T22" fmla="*/ 2 w 10"/>
                    <a:gd name="T23" fmla="*/ 0 h 10"/>
                    <a:gd name="T24" fmla="*/ 5 w 10"/>
                    <a:gd name="T25" fmla="*/ 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" h="10">
                      <a:moveTo>
                        <a:pt x="5" y="0"/>
                      </a:moveTo>
                      <a:lnTo>
                        <a:pt x="8" y="0"/>
                      </a:lnTo>
                      <a:lnTo>
                        <a:pt x="9" y="3"/>
                      </a:lnTo>
                      <a:lnTo>
                        <a:pt x="10" y="5"/>
                      </a:lnTo>
                      <a:lnTo>
                        <a:pt x="9" y="8"/>
                      </a:lnTo>
                      <a:lnTo>
                        <a:pt x="8" y="9"/>
                      </a:lnTo>
                      <a:lnTo>
                        <a:pt x="5" y="10"/>
                      </a:lnTo>
                      <a:lnTo>
                        <a:pt x="2" y="9"/>
                      </a:lnTo>
                      <a:lnTo>
                        <a:pt x="1" y="8"/>
                      </a:lnTo>
                      <a:lnTo>
                        <a:pt x="0" y="5"/>
                      </a:lnTo>
                      <a:lnTo>
                        <a:pt x="1" y="3"/>
                      </a:lnTo>
                      <a:lnTo>
                        <a:pt x="2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65FFFA"/>
                </a:solidFill>
                <a:ln w="0">
                  <a:solidFill>
                    <a:srgbClr val="65FFFA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4" name="Freeform 32">
                  <a:extLst>
                    <a:ext uri="{FF2B5EF4-FFF2-40B4-BE49-F238E27FC236}">
                      <a16:creationId xmlns:a16="http://schemas.microsoft.com/office/drawing/2014/main" xmlns="" id="{58AD9A18-1E51-4AD5-AA4B-42542FE9BD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41600" y="1377950"/>
                  <a:ext cx="15875" cy="15875"/>
                </a:xfrm>
                <a:custGeom>
                  <a:avLst/>
                  <a:gdLst>
                    <a:gd name="T0" fmla="*/ 5 w 10"/>
                    <a:gd name="T1" fmla="*/ 0 h 10"/>
                    <a:gd name="T2" fmla="*/ 8 w 10"/>
                    <a:gd name="T3" fmla="*/ 0 h 10"/>
                    <a:gd name="T4" fmla="*/ 9 w 10"/>
                    <a:gd name="T5" fmla="*/ 3 h 10"/>
                    <a:gd name="T6" fmla="*/ 10 w 10"/>
                    <a:gd name="T7" fmla="*/ 5 h 10"/>
                    <a:gd name="T8" fmla="*/ 9 w 10"/>
                    <a:gd name="T9" fmla="*/ 8 h 10"/>
                    <a:gd name="T10" fmla="*/ 8 w 10"/>
                    <a:gd name="T11" fmla="*/ 9 h 10"/>
                    <a:gd name="T12" fmla="*/ 5 w 10"/>
                    <a:gd name="T13" fmla="*/ 10 h 10"/>
                    <a:gd name="T14" fmla="*/ 2 w 10"/>
                    <a:gd name="T15" fmla="*/ 9 h 10"/>
                    <a:gd name="T16" fmla="*/ 0 w 10"/>
                    <a:gd name="T17" fmla="*/ 8 h 10"/>
                    <a:gd name="T18" fmla="*/ 0 w 10"/>
                    <a:gd name="T19" fmla="*/ 5 h 10"/>
                    <a:gd name="T20" fmla="*/ 0 w 10"/>
                    <a:gd name="T21" fmla="*/ 3 h 10"/>
                    <a:gd name="T22" fmla="*/ 2 w 10"/>
                    <a:gd name="T23" fmla="*/ 0 h 10"/>
                    <a:gd name="T24" fmla="*/ 5 w 10"/>
                    <a:gd name="T25" fmla="*/ 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" h="10">
                      <a:moveTo>
                        <a:pt x="5" y="0"/>
                      </a:moveTo>
                      <a:lnTo>
                        <a:pt x="8" y="0"/>
                      </a:lnTo>
                      <a:lnTo>
                        <a:pt x="9" y="3"/>
                      </a:lnTo>
                      <a:lnTo>
                        <a:pt x="10" y="5"/>
                      </a:lnTo>
                      <a:lnTo>
                        <a:pt x="9" y="8"/>
                      </a:lnTo>
                      <a:lnTo>
                        <a:pt x="8" y="9"/>
                      </a:lnTo>
                      <a:lnTo>
                        <a:pt x="5" y="10"/>
                      </a:lnTo>
                      <a:lnTo>
                        <a:pt x="2" y="9"/>
                      </a:lnTo>
                      <a:lnTo>
                        <a:pt x="0" y="8"/>
                      </a:ln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2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65FFFA"/>
                </a:solidFill>
                <a:ln w="0">
                  <a:solidFill>
                    <a:srgbClr val="65FFFA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95" name="그룹 94">
                <a:extLst>
                  <a:ext uri="{FF2B5EF4-FFF2-40B4-BE49-F238E27FC236}">
                    <a16:creationId xmlns:a16="http://schemas.microsoft.com/office/drawing/2014/main" xmlns="" id="{F44C0312-985A-49B2-8DB3-E4D85CF21E2A}"/>
                  </a:ext>
                </a:extLst>
              </p:cNvPr>
              <p:cNvGrpSpPr/>
              <p:nvPr/>
            </p:nvGrpSpPr>
            <p:grpSpPr>
              <a:xfrm>
                <a:off x="10010131" y="2188339"/>
                <a:ext cx="716400" cy="907200"/>
                <a:chOff x="6420309" y="498247"/>
                <a:chExt cx="1781175" cy="2298700"/>
              </a:xfrm>
            </p:grpSpPr>
            <p:sp>
              <p:nvSpPr>
                <p:cNvPr id="97" name="Freeform 55">
                  <a:extLst>
                    <a:ext uri="{FF2B5EF4-FFF2-40B4-BE49-F238E27FC236}">
                      <a16:creationId xmlns:a16="http://schemas.microsoft.com/office/drawing/2014/main" xmlns="" id="{C99081DC-6E27-47E0-B469-560D537D9A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20309" y="2149247"/>
                  <a:ext cx="1781175" cy="647700"/>
                </a:xfrm>
                <a:custGeom>
                  <a:avLst/>
                  <a:gdLst>
                    <a:gd name="T0" fmla="*/ 533 w 1122"/>
                    <a:gd name="T1" fmla="*/ 0 h 408"/>
                    <a:gd name="T2" fmla="*/ 588 w 1122"/>
                    <a:gd name="T3" fmla="*/ 0 h 408"/>
                    <a:gd name="T4" fmla="*/ 643 w 1122"/>
                    <a:gd name="T5" fmla="*/ 2 h 408"/>
                    <a:gd name="T6" fmla="*/ 698 w 1122"/>
                    <a:gd name="T7" fmla="*/ 9 h 408"/>
                    <a:gd name="T8" fmla="*/ 751 w 1122"/>
                    <a:gd name="T9" fmla="*/ 17 h 408"/>
                    <a:gd name="T10" fmla="*/ 802 w 1122"/>
                    <a:gd name="T11" fmla="*/ 28 h 408"/>
                    <a:gd name="T12" fmla="*/ 850 w 1122"/>
                    <a:gd name="T13" fmla="*/ 43 h 408"/>
                    <a:gd name="T14" fmla="*/ 895 w 1122"/>
                    <a:gd name="T15" fmla="*/ 60 h 408"/>
                    <a:gd name="T16" fmla="*/ 936 w 1122"/>
                    <a:gd name="T17" fmla="*/ 79 h 408"/>
                    <a:gd name="T18" fmla="*/ 973 w 1122"/>
                    <a:gd name="T19" fmla="*/ 102 h 408"/>
                    <a:gd name="T20" fmla="*/ 1006 w 1122"/>
                    <a:gd name="T21" fmla="*/ 127 h 408"/>
                    <a:gd name="T22" fmla="*/ 1033 w 1122"/>
                    <a:gd name="T23" fmla="*/ 155 h 408"/>
                    <a:gd name="T24" fmla="*/ 1054 w 1122"/>
                    <a:gd name="T25" fmla="*/ 187 h 408"/>
                    <a:gd name="T26" fmla="*/ 1069 w 1122"/>
                    <a:gd name="T27" fmla="*/ 221 h 408"/>
                    <a:gd name="T28" fmla="*/ 1082 w 1122"/>
                    <a:gd name="T29" fmla="*/ 267 h 408"/>
                    <a:gd name="T30" fmla="*/ 1095 w 1122"/>
                    <a:gd name="T31" fmla="*/ 314 h 408"/>
                    <a:gd name="T32" fmla="*/ 1107 w 1122"/>
                    <a:gd name="T33" fmla="*/ 360 h 408"/>
                    <a:gd name="T34" fmla="*/ 1122 w 1122"/>
                    <a:gd name="T35" fmla="*/ 408 h 408"/>
                    <a:gd name="T36" fmla="*/ 0 w 1122"/>
                    <a:gd name="T37" fmla="*/ 408 h 408"/>
                    <a:gd name="T38" fmla="*/ 15 w 1122"/>
                    <a:gd name="T39" fmla="*/ 360 h 408"/>
                    <a:gd name="T40" fmla="*/ 28 w 1122"/>
                    <a:gd name="T41" fmla="*/ 314 h 408"/>
                    <a:gd name="T42" fmla="*/ 40 w 1122"/>
                    <a:gd name="T43" fmla="*/ 267 h 408"/>
                    <a:gd name="T44" fmla="*/ 54 w 1122"/>
                    <a:gd name="T45" fmla="*/ 221 h 408"/>
                    <a:gd name="T46" fmla="*/ 69 w 1122"/>
                    <a:gd name="T47" fmla="*/ 187 h 408"/>
                    <a:gd name="T48" fmla="*/ 89 w 1122"/>
                    <a:gd name="T49" fmla="*/ 155 h 408"/>
                    <a:gd name="T50" fmla="*/ 117 w 1122"/>
                    <a:gd name="T51" fmla="*/ 127 h 408"/>
                    <a:gd name="T52" fmla="*/ 150 w 1122"/>
                    <a:gd name="T53" fmla="*/ 102 h 408"/>
                    <a:gd name="T54" fmla="*/ 186 w 1122"/>
                    <a:gd name="T55" fmla="*/ 79 h 408"/>
                    <a:gd name="T56" fmla="*/ 228 w 1122"/>
                    <a:gd name="T57" fmla="*/ 60 h 408"/>
                    <a:gd name="T58" fmla="*/ 273 w 1122"/>
                    <a:gd name="T59" fmla="*/ 43 h 408"/>
                    <a:gd name="T60" fmla="*/ 321 w 1122"/>
                    <a:gd name="T61" fmla="*/ 28 h 408"/>
                    <a:gd name="T62" fmla="*/ 372 w 1122"/>
                    <a:gd name="T63" fmla="*/ 17 h 408"/>
                    <a:gd name="T64" fmla="*/ 425 w 1122"/>
                    <a:gd name="T65" fmla="*/ 9 h 408"/>
                    <a:gd name="T66" fmla="*/ 478 w 1122"/>
                    <a:gd name="T67" fmla="*/ 2 h 408"/>
                    <a:gd name="T68" fmla="*/ 533 w 1122"/>
                    <a:gd name="T69" fmla="*/ 0 h 4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122" h="408">
                      <a:moveTo>
                        <a:pt x="533" y="0"/>
                      </a:moveTo>
                      <a:lnTo>
                        <a:pt x="588" y="0"/>
                      </a:lnTo>
                      <a:lnTo>
                        <a:pt x="643" y="2"/>
                      </a:lnTo>
                      <a:lnTo>
                        <a:pt x="698" y="9"/>
                      </a:lnTo>
                      <a:lnTo>
                        <a:pt x="751" y="17"/>
                      </a:lnTo>
                      <a:lnTo>
                        <a:pt x="802" y="28"/>
                      </a:lnTo>
                      <a:lnTo>
                        <a:pt x="850" y="43"/>
                      </a:lnTo>
                      <a:lnTo>
                        <a:pt x="895" y="60"/>
                      </a:lnTo>
                      <a:lnTo>
                        <a:pt x="936" y="79"/>
                      </a:lnTo>
                      <a:lnTo>
                        <a:pt x="973" y="102"/>
                      </a:lnTo>
                      <a:lnTo>
                        <a:pt x="1006" y="127"/>
                      </a:lnTo>
                      <a:lnTo>
                        <a:pt x="1033" y="155"/>
                      </a:lnTo>
                      <a:lnTo>
                        <a:pt x="1054" y="187"/>
                      </a:lnTo>
                      <a:lnTo>
                        <a:pt x="1069" y="221"/>
                      </a:lnTo>
                      <a:lnTo>
                        <a:pt x="1082" y="267"/>
                      </a:lnTo>
                      <a:lnTo>
                        <a:pt x="1095" y="314"/>
                      </a:lnTo>
                      <a:lnTo>
                        <a:pt x="1107" y="360"/>
                      </a:lnTo>
                      <a:lnTo>
                        <a:pt x="1122" y="408"/>
                      </a:lnTo>
                      <a:lnTo>
                        <a:pt x="0" y="408"/>
                      </a:lnTo>
                      <a:lnTo>
                        <a:pt x="15" y="360"/>
                      </a:lnTo>
                      <a:lnTo>
                        <a:pt x="28" y="314"/>
                      </a:lnTo>
                      <a:lnTo>
                        <a:pt x="40" y="267"/>
                      </a:lnTo>
                      <a:lnTo>
                        <a:pt x="54" y="221"/>
                      </a:lnTo>
                      <a:lnTo>
                        <a:pt x="69" y="187"/>
                      </a:lnTo>
                      <a:lnTo>
                        <a:pt x="89" y="155"/>
                      </a:lnTo>
                      <a:lnTo>
                        <a:pt x="117" y="127"/>
                      </a:lnTo>
                      <a:lnTo>
                        <a:pt x="150" y="102"/>
                      </a:lnTo>
                      <a:lnTo>
                        <a:pt x="186" y="79"/>
                      </a:lnTo>
                      <a:lnTo>
                        <a:pt x="228" y="60"/>
                      </a:lnTo>
                      <a:lnTo>
                        <a:pt x="273" y="43"/>
                      </a:lnTo>
                      <a:lnTo>
                        <a:pt x="321" y="28"/>
                      </a:lnTo>
                      <a:lnTo>
                        <a:pt x="372" y="17"/>
                      </a:lnTo>
                      <a:lnTo>
                        <a:pt x="425" y="9"/>
                      </a:lnTo>
                      <a:lnTo>
                        <a:pt x="478" y="2"/>
                      </a:lnTo>
                      <a:lnTo>
                        <a:pt x="533" y="0"/>
                      </a:lnTo>
                      <a:close/>
                    </a:path>
                  </a:pathLst>
                </a:custGeom>
                <a:solidFill>
                  <a:srgbClr val="FF1900"/>
                </a:solidFill>
                <a:ln w="0">
                  <a:solidFill>
                    <a:srgbClr val="FF19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8" name="Freeform 56">
                  <a:extLst>
                    <a:ext uri="{FF2B5EF4-FFF2-40B4-BE49-F238E27FC236}">
                      <a16:creationId xmlns:a16="http://schemas.microsoft.com/office/drawing/2014/main" xmlns="" id="{F0E3E72B-88A3-4CFB-A0D4-B722BC04888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20309" y="2149247"/>
                  <a:ext cx="1098550" cy="647700"/>
                </a:xfrm>
                <a:custGeom>
                  <a:avLst/>
                  <a:gdLst>
                    <a:gd name="T0" fmla="*/ 584 w 692"/>
                    <a:gd name="T1" fmla="*/ 0 h 408"/>
                    <a:gd name="T2" fmla="*/ 638 w 692"/>
                    <a:gd name="T3" fmla="*/ 2 h 408"/>
                    <a:gd name="T4" fmla="*/ 692 w 692"/>
                    <a:gd name="T5" fmla="*/ 7 h 408"/>
                    <a:gd name="T6" fmla="*/ 292 w 692"/>
                    <a:gd name="T7" fmla="*/ 408 h 408"/>
                    <a:gd name="T8" fmla="*/ 0 w 692"/>
                    <a:gd name="T9" fmla="*/ 408 h 408"/>
                    <a:gd name="T10" fmla="*/ 15 w 692"/>
                    <a:gd name="T11" fmla="*/ 360 h 408"/>
                    <a:gd name="T12" fmla="*/ 28 w 692"/>
                    <a:gd name="T13" fmla="*/ 314 h 408"/>
                    <a:gd name="T14" fmla="*/ 40 w 692"/>
                    <a:gd name="T15" fmla="*/ 267 h 408"/>
                    <a:gd name="T16" fmla="*/ 54 w 692"/>
                    <a:gd name="T17" fmla="*/ 221 h 408"/>
                    <a:gd name="T18" fmla="*/ 69 w 692"/>
                    <a:gd name="T19" fmla="*/ 187 h 408"/>
                    <a:gd name="T20" fmla="*/ 89 w 692"/>
                    <a:gd name="T21" fmla="*/ 155 h 408"/>
                    <a:gd name="T22" fmla="*/ 116 w 692"/>
                    <a:gd name="T23" fmla="*/ 128 h 408"/>
                    <a:gd name="T24" fmla="*/ 148 w 692"/>
                    <a:gd name="T25" fmla="*/ 103 h 408"/>
                    <a:gd name="T26" fmla="*/ 185 w 692"/>
                    <a:gd name="T27" fmla="*/ 79 h 408"/>
                    <a:gd name="T28" fmla="*/ 226 w 692"/>
                    <a:gd name="T29" fmla="*/ 60 h 408"/>
                    <a:gd name="T30" fmla="*/ 270 w 692"/>
                    <a:gd name="T31" fmla="*/ 43 h 408"/>
                    <a:gd name="T32" fmla="*/ 319 w 692"/>
                    <a:gd name="T33" fmla="*/ 28 h 408"/>
                    <a:gd name="T34" fmla="*/ 368 w 692"/>
                    <a:gd name="T35" fmla="*/ 18 h 408"/>
                    <a:gd name="T36" fmla="*/ 421 w 692"/>
                    <a:gd name="T37" fmla="*/ 9 h 408"/>
                    <a:gd name="T38" fmla="*/ 474 w 692"/>
                    <a:gd name="T39" fmla="*/ 4 h 408"/>
                    <a:gd name="T40" fmla="*/ 529 w 692"/>
                    <a:gd name="T41" fmla="*/ 0 h 408"/>
                    <a:gd name="T42" fmla="*/ 584 w 692"/>
                    <a:gd name="T43" fmla="*/ 0 h 4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692" h="408">
                      <a:moveTo>
                        <a:pt x="584" y="0"/>
                      </a:moveTo>
                      <a:lnTo>
                        <a:pt x="638" y="2"/>
                      </a:lnTo>
                      <a:lnTo>
                        <a:pt x="692" y="7"/>
                      </a:lnTo>
                      <a:lnTo>
                        <a:pt x="292" y="408"/>
                      </a:lnTo>
                      <a:lnTo>
                        <a:pt x="0" y="408"/>
                      </a:lnTo>
                      <a:lnTo>
                        <a:pt x="15" y="360"/>
                      </a:lnTo>
                      <a:lnTo>
                        <a:pt x="28" y="314"/>
                      </a:lnTo>
                      <a:lnTo>
                        <a:pt x="40" y="267"/>
                      </a:lnTo>
                      <a:lnTo>
                        <a:pt x="54" y="221"/>
                      </a:lnTo>
                      <a:lnTo>
                        <a:pt x="69" y="187"/>
                      </a:lnTo>
                      <a:lnTo>
                        <a:pt x="89" y="155"/>
                      </a:lnTo>
                      <a:lnTo>
                        <a:pt x="116" y="128"/>
                      </a:lnTo>
                      <a:lnTo>
                        <a:pt x="148" y="103"/>
                      </a:lnTo>
                      <a:lnTo>
                        <a:pt x="185" y="79"/>
                      </a:lnTo>
                      <a:lnTo>
                        <a:pt x="226" y="60"/>
                      </a:lnTo>
                      <a:lnTo>
                        <a:pt x="270" y="43"/>
                      </a:lnTo>
                      <a:lnTo>
                        <a:pt x="319" y="28"/>
                      </a:lnTo>
                      <a:lnTo>
                        <a:pt x="368" y="18"/>
                      </a:lnTo>
                      <a:lnTo>
                        <a:pt x="421" y="9"/>
                      </a:lnTo>
                      <a:lnTo>
                        <a:pt x="474" y="4"/>
                      </a:lnTo>
                      <a:lnTo>
                        <a:pt x="529" y="0"/>
                      </a:lnTo>
                      <a:lnTo>
                        <a:pt x="584" y="0"/>
                      </a:lnTo>
                      <a:close/>
                    </a:path>
                  </a:pathLst>
                </a:custGeom>
                <a:solidFill>
                  <a:srgbClr val="F20A00"/>
                </a:solidFill>
                <a:ln w="0">
                  <a:solidFill>
                    <a:srgbClr val="F20A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9" name="Freeform 57">
                  <a:extLst>
                    <a:ext uri="{FF2B5EF4-FFF2-40B4-BE49-F238E27FC236}">
                      <a16:creationId xmlns:a16="http://schemas.microsoft.com/office/drawing/2014/main" xmlns="" id="{DFB710CD-6113-44B8-A955-D3FC0861F3C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359" y="2155597"/>
                  <a:ext cx="474663" cy="161925"/>
                </a:xfrm>
                <a:custGeom>
                  <a:avLst/>
                  <a:gdLst>
                    <a:gd name="T0" fmla="*/ 51 w 299"/>
                    <a:gd name="T1" fmla="*/ 0 h 102"/>
                    <a:gd name="T2" fmla="*/ 149 w 299"/>
                    <a:gd name="T3" fmla="*/ 53 h 102"/>
                    <a:gd name="T4" fmla="*/ 248 w 299"/>
                    <a:gd name="T5" fmla="*/ 0 h 102"/>
                    <a:gd name="T6" fmla="*/ 280 w 299"/>
                    <a:gd name="T7" fmla="*/ 3 h 102"/>
                    <a:gd name="T8" fmla="*/ 297 w 299"/>
                    <a:gd name="T9" fmla="*/ 6 h 102"/>
                    <a:gd name="T10" fmla="*/ 299 w 299"/>
                    <a:gd name="T11" fmla="*/ 17 h 102"/>
                    <a:gd name="T12" fmla="*/ 298 w 299"/>
                    <a:gd name="T13" fmla="*/ 32 h 102"/>
                    <a:gd name="T14" fmla="*/ 294 w 299"/>
                    <a:gd name="T15" fmla="*/ 48 h 102"/>
                    <a:gd name="T16" fmla="*/ 286 w 299"/>
                    <a:gd name="T17" fmla="*/ 65 h 102"/>
                    <a:gd name="T18" fmla="*/ 273 w 299"/>
                    <a:gd name="T19" fmla="*/ 81 h 102"/>
                    <a:gd name="T20" fmla="*/ 253 w 299"/>
                    <a:gd name="T21" fmla="*/ 94 h 102"/>
                    <a:gd name="T22" fmla="*/ 234 w 299"/>
                    <a:gd name="T23" fmla="*/ 100 h 102"/>
                    <a:gd name="T24" fmla="*/ 213 w 299"/>
                    <a:gd name="T25" fmla="*/ 102 h 102"/>
                    <a:gd name="T26" fmla="*/ 193 w 299"/>
                    <a:gd name="T27" fmla="*/ 99 h 102"/>
                    <a:gd name="T28" fmla="*/ 175 w 299"/>
                    <a:gd name="T29" fmla="*/ 92 h 102"/>
                    <a:gd name="T30" fmla="*/ 159 w 299"/>
                    <a:gd name="T31" fmla="*/ 86 h 102"/>
                    <a:gd name="T32" fmla="*/ 149 w 299"/>
                    <a:gd name="T33" fmla="*/ 77 h 102"/>
                    <a:gd name="T34" fmla="*/ 138 w 299"/>
                    <a:gd name="T35" fmla="*/ 86 h 102"/>
                    <a:gd name="T36" fmla="*/ 124 w 299"/>
                    <a:gd name="T37" fmla="*/ 92 h 102"/>
                    <a:gd name="T38" fmla="*/ 106 w 299"/>
                    <a:gd name="T39" fmla="*/ 99 h 102"/>
                    <a:gd name="T40" fmla="*/ 86 w 299"/>
                    <a:gd name="T41" fmla="*/ 102 h 102"/>
                    <a:gd name="T42" fmla="*/ 65 w 299"/>
                    <a:gd name="T43" fmla="*/ 100 h 102"/>
                    <a:gd name="T44" fmla="*/ 44 w 299"/>
                    <a:gd name="T45" fmla="*/ 94 h 102"/>
                    <a:gd name="T46" fmla="*/ 26 w 299"/>
                    <a:gd name="T47" fmla="*/ 81 h 102"/>
                    <a:gd name="T48" fmla="*/ 13 w 299"/>
                    <a:gd name="T49" fmla="*/ 65 h 102"/>
                    <a:gd name="T50" fmla="*/ 5 w 299"/>
                    <a:gd name="T51" fmla="*/ 48 h 102"/>
                    <a:gd name="T52" fmla="*/ 1 w 299"/>
                    <a:gd name="T53" fmla="*/ 31 h 102"/>
                    <a:gd name="T54" fmla="*/ 0 w 299"/>
                    <a:gd name="T55" fmla="*/ 17 h 102"/>
                    <a:gd name="T56" fmla="*/ 2 w 299"/>
                    <a:gd name="T57" fmla="*/ 6 h 102"/>
                    <a:gd name="T58" fmla="*/ 18 w 299"/>
                    <a:gd name="T59" fmla="*/ 3 h 102"/>
                    <a:gd name="T60" fmla="*/ 51 w 299"/>
                    <a:gd name="T61" fmla="*/ 0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299" h="102">
                      <a:moveTo>
                        <a:pt x="51" y="0"/>
                      </a:moveTo>
                      <a:lnTo>
                        <a:pt x="149" y="53"/>
                      </a:lnTo>
                      <a:lnTo>
                        <a:pt x="248" y="0"/>
                      </a:lnTo>
                      <a:lnTo>
                        <a:pt x="280" y="3"/>
                      </a:lnTo>
                      <a:lnTo>
                        <a:pt x="297" y="6"/>
                      </a:lnTo>
                      <a:lnTo>
                        <a:pt x="299" y="17"/>
                      </a:lnTo>
                      <a:lnTo>
                        <a:pt x="298" y="32"/>
                      </a:lnTo>
                      <a:lnTo>
                        <a:pt x="294" y="48"/>
                      </a:lnTo>
                      <a:lnTo>
                        <a:pt x="286" y="65"/>
                      </a:lnTo>
                      <a:lnTo>
                        <a:pt x="273" y="81"/>
                      </a:lnTo>
                      <a:lnTo>
                        <a:pt x="253" y="94"/>
                      </a:lnTo>
                      <a:lnTo>
                        <a:pt x="234" y="100"/>
                      </a:lnTo>
                      <a:lnTo>
                        <a:pt x="213" y="102"/>
                      </a:lnTo>
                      <a:lnTo>
                        <a:pt x="193" y="99"/>
                      </a:lnTo>
                      <a:lnTo>
                        <a:pt x="175" y="92"/>
                      </a:lnTo>
                      <a:lnTo>
                        <a:pt x="159" y="86"/>
                      </a:lnTo>
                      <a:lnTo>
                        <a:pt x="149" y="77"/>
                      </a:lnTo>
                      <a:lnTo>
                        <a:pt x="138" y="86"/>
                      </a:lnTo>
                      <a:lnTo>
                        <a:pt x="124" y="92"/>
                      </a:lnTo>
                      <a:lnTo>
                        <a:pt x="106" y="99"/>
                      </a:lnTo>
                      <a:lnTo>
                        <a:pt x="86" y="102"/>
                      </a:lnTo>
                      <a:lnTo>
                        <a:pt x="65" y="100"/>
                      </a:lnTo>
                      <a:lnTo>
                        <a:pt x="44" y="94"/>
                      </a:lnTo>
                      <a:lnTo>
                        <a:pt x="26" y="81"/>
                      </a:lnTo>
                      <a:lnTo>
                        <a:pt x="13" y="65"/>
                      </a:lnTo>
                      <a:lnTo>
                        <a:pt x="5" y="48"/>
                      </a:lnTo>
                      <a:lnTo>
                        <a:pt x="1" y="31"/>
                      </a:lnTo>
                      <a:lnTo>
                        <a:pt x="0" y="17"/>
                      </a:lnTo>
                      <a:lnTo>
                        <a:pt x="2" y="6"/>
                      </a:lnTo>
                      <a:lnTo>
                        <a:pt x="18" y="3"/>
                      </a:lnTo>
                      <a:lnTo>
                        <a:pt x="5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0" name="Freeform 58">
                  <a:extLst>
                    <a:ext uri="{FF2B5EF4-FFF2-40B4-BE49-F238E27FC236}">
                      <a16:creationId xmlns:a16="http://schemas.microsoft.com/office/drawing/2014/main" xmlns="" id="{110D9186-9E93-415A-BABF-3F69DF5F51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359" y="2155597"/>
                  <a:ext cx="444500" cy="161925"/>
                </a:xfrm>
                <a:custGeom>
                  <a:avLst/>
                  <a:gdLst>
                    <a:gd name="T0" fmla="*/ 51 w 280"/>
                    <a:gd name="T1" fmla="*/ 0 h 102"/>
                    <a:gd name="T2" fmla="*/ 149 w 280"/>
                    <a:gd name="T3" fmla="*/ 53 h 102"/>
                    <a:gd name="T4" fmla="*/ 248 w 280"/>
                    <a:gd name="T5" fmla="*/ 0 h 102"/>
                    <a:gd name="T6" fmla="*/ 280 w 280"/>
                    <a:gd name="T7" fmla="*/ 3 h 102"/>
                    <a:gd name="T8" fmla="*/ 187 w 280"/>
                    <a:gd name="T9" fmla="*/ 96 h 102"/>
                    <a:gd name="T10" fmla="*/ 171 w 280"/>
                    <a:gd name="T11" fmla="*/ 91 h 102"/>
                    <a:gd name="T12" fmla="*/ 158 w 280"/>
                    <a:gd name="T13" fmla="*/ 85 h 102"/>
                    <a:gd name="T14" fmla="*/ 149 w 280"/>
                    <a:gd name="T15" fmla="*/ 77 h 102"/>
                    <a:gd name="T16" fmla="*/ 138 w 280"/>
                    <a:gd name="T17" fmla="*/ 86 h 102"/>
                    <a:gd name="T18" fmla="*/ 124 w 280"/>
                    <a:gd name="T19" fmla="*/ 92 h 102"/>
                    <a:gd name="T20" fmla="*/ 106 w 280"/>
                    <a:gd name="T21" fmla="*/ 99 h 102"/>
                    <a:gd name="T22" fmla="*/ 86 w 280"/>
                    <a:gd name="T23" fmla="*/ 102 h 102"/>
                    <a:gd name="T24" fmla="*/ 65 w 280"/>
                    <a:gd name="T25" fmla="*/ 100 h 102"/>
                    <a:gd name="T26" fmla="*/ 44 w 280"/>
                    <a:gd name="T27" fmla="*/ 94 h 102"/>
                    <a:gd name="T28" fmla="*/ 26 w 280"/>
                    <a:gd name="T29" fmla="*/ 81 h 102"/>
                    <a:gd name="T30" fmla="*/ 13 w 280"/>
                    <a:gd name="T31" fmla="*/ 65 h 102"/>
                    <a:gd name="T32" fmla="*/ 5 w 280"/>
                    <a:gd name="T33" fmla="*/ 48 h 102"/>
                    <a:gd name="T34" fmla="*/ 1 w 280"/>
                    <a:gd name="T35" fmla="*/ 32 h 102"/>
                    <a:gd name="T36" fmla="*/ 0 w 280"/>
                    <a:gd name="T37" fmla="*/ 17 h 102"/>
                    <a:gd name="T38" fmla="*/ 2 w 280"/>
                    <a:gd name="T39" fmla="*/ 6 h 102"/>
                    <a:gd name="T40" fmla="*/ 3 w 280"/>
                    <a:gd name="T41" fmla="*/ 6 h 102"/>
                    <a:gd name="T42" fmla="*/ 17 w 280"/>
                    <a:gd name="T43" fmla="*/ 3 h 102"/>
                    <a:gd name="T44" fmla="*/ 19 w 280"/>
                    <a:gd name="T45" fmla="*/ 3 h 102"/>
                    <a:gd name="T46" fmla="*/ 51 w 280"/>
                    <a:gd name="T47" fmla="*/ 0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80" h="102">
                      <a:moveTo>
                        <a:pt x="51" y="0"/>
                      </a:moveTo>
                      <a:lnTo>
                        <a:pt x="149" y="53"/>
                      </a:lnTo>
                      <a:lnTo>
                        <a:pt x="248" y="0"/>
                      </a:lnTo>
                      <a:lnTo>
                        <a:pt x="280" y="3"/>
                      </a:lnTo>
                      <a:lnTo>
                        <a:pt x="187" y="96"/>
                      </a:lnTo>
                      <a:lnTo>
                        <a:pt x="171" y="91"/>
                      </a:lnTo>
                      <a:lnTo>
                        <a:pt x="158" y="85"/>
                      </a:lnTo>
                      <a:lnTo>
                        <a:pt x="149" y="77"/>
                      </a:lnTo>
                      <a:lnTo>
                        <a:pt x="138" y="86"/>
                      </a:lnTo>
                      <a:lnTo>
                        <a:pt x="124" y="92"/>
                      </a:lnTo>
                      <a:lnTo>
                        <a:pt x="106" y="99"/>
                      </a:lnTo>
                      <a:lnTo>
                        <a:pt x="86" y="102"/>
                      </a:lnTo>
                      <a:lnTo>
                        <a:pt x="65" y="100"/>
                      </a:lnTo>
                      <a:lnTo>
                        <a:pt x="44" y="94"/>
                      </a:lnTo>
                      <a:lnTo>
                        <a:pt x="26" y="81"/>
                      </a:lnTo>
                      <a:lnTo>
                        <a:pt x="13" y="65"/>
                      </a:lnTo>
                      <a:lnTo>
                        <a:pt x="5" y="48"/>
                      </a:lnTo>
                      <a:lnTo>
                        <a:pt x="1" y="32"/>
                      </a:lnTo>
                      <a:lnTo>
                        <a:pt x="0" y="17"/>
                      </a:lnTo>
                      <a:lnTo>
                        <a:pt x="2" y="6"/>
                      </a:lnTo>
                      <a:lnTo>
                        <a:pt x="3" y="6"/>
                      </a:lnTo>
                      <a:lnTo>
                        <a:pt x="17" y="3"/>
                      </a:lnTo>
                      <a:lnTo>
                        <a:pt x="19" y="3"/>
                      </a:lnTo>
                      <a:lnTo>
                        <a:pt x="51" y="0"/>
                      </a:lnTo>
                      <a:close/>
                    </a:path>
                  </a:pathLst>
                </a:custGeom>
                <a:solidFill>
                  <a:srgbClr val="E2EAE8"/>
                </a:solidFill>
                <a:ln w="0">
                  <a:solidFill>
                    <a:srgbClr val="E2EAE8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1" name="Freeform 59">
                  <a:extLst>
                    <a:ext uri="{FF2B5EF4-FFF2-40B4-BE49-F238E27FC236}">
                      <a16:creationId xmlns:a16="http://schemas.microsoft.com/office/drawing/2014/main" xmlns="" id="{E67BADEB-2E03-4CF9-A66E-A9109B6962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7334" y="801459"/>
                  <a:ext cx="1128713" cy="1176338"/>
                </a:xfrm>
                <a:custGeom>
                  <a:avLst/>
                  <a:gdLst>
                    <a:gd name="T0" fmla="*/ 355 w 711"/>
                    <a:gd name="T1" fmla="*/ 0 h 741"/>
                    <a:gd name="T2" fmla="*/ 655 w 711"/>
                    <a:gd name="T3" fmla="*/ 91 h 741"/>
                    <a:gd name="T4" fmla="*/ 655 w 711"/>
                    <a:gd name="T5" fmla="*/ 147 h 741"/>
                    <a:gd name="T6" fmla="*/ 655 w 711"/>
                    <a:gd name="T7" fmla="*/ 201 h 741"/>
                    <a:gd name="T8" fmla="*/ 653 w 711"/>
                    <a:gd name="T9" fmla="*/ 252 h 741"/>
                    <a:gd name="T10" fmla="*/ 660 w 711"/>
                    <a:gd name="T11" fmla="*/ 252 h 741"/>
                    <a:gd name="T12" fmla="*/ 665 w 711"/>
                    <a:gd name="T13" fmla="*/ 250 h 741"/>
                    <a:gd name="T14" fmla="*/ 682 w 711"/>
                    <a:gd name="T15" fmla="*/ 256 h 741"/>
                    <a:gd name="T16" fmla="*/ 695 w 711"/>
                    <a:gd name="T17" fmla="*/ 267 h 741"/>
                    <a:gd name="T18" fmla="*/ 704 w 711"/>
                    <a:gd name="T19" fmla="*/ 283 h 741"/>
                    <a:gd name="T20" fmla="*/ 710 w 711"/>
                    <a:gd name="T21" fmla="*/ 304 h 741"/>
                    <a:gd name="T22" fmla="*/ 711 w 711"/>
                    <a:gd name="T23" fmla="*/ 329 h 741"/>
                    <a:gd name="T24" fmla="*/ 707 w 711"/>
                    <a:gd name="T25" fmla="*/ 355 h 741"/>
                    <a:gd name="T26" fmla="*/ 699 w 711"/>
                    <a:gd name="T27" fmla="*/ 383 h 741"/>
                    <a:gd name="T28" fmla="*/ 686 w 711"/>
                    <a:gd name="T29" fmla="*/ 406 h 741"/>
                    <a:gd name="T30" fmla="*/ 672 w 711"/>
                    <a:gd name="T31" fmla="*/ 426 h 741"/>
                    <a:gd name="T32" fmla="*/ 655 w 711"/>
                    <a:gd name="T33" fmla="*/ 440 h 741"/>
                    <a:gd name="T34" fmla="*/ 636 w 711"/>
                    <a:gd name="T35" fmla="*/ 449 h 741"/>
                    <a:gd name="T36" fmla="*/ 627 w 711"/>
                    <a:gd name="T37" fmla="*/ 506 h 741"/>
                    <a:gd name="T38" fmla="*/ 617 w 711"/>
                    <a:gd name="T39" fmla="*/ 567 h 741"/>
                    <a:gd name="T40" fmla="*/ 605 w 711"/>
                    <a:gd name="T41" fmla="*/ 599 h 741"/>
                    <a:gd name="T42" fmla="*/ 586 w 711"/>
                    <a:gd name="T43" fmla="*/ 629 h 741"/>
                    <a:gd name="T44" fmla="*/ 563 w 711"/>
                    <a:gd name="T45" fmla="*/ 656 h 741"/>
                    <a:gd name="T46" fmla="*/ 534 w 711"/>
                    <a:gd name="T47" fmla="*/ 681 h 741"/>
                    <a:gd name="T48" fmla="*/ 503 w 711"/>
                    <a:gd name="T49" fmla="*/ 701 h 741"/>
                    <a:gd name="T50" fmla="*/ 469 w 711"/>
                    <a:gd name="T51" fmla="*/ 718 h 741"/>
                    <a:gd name="T52" fmla="*/ 432 w 711"/>
                    <a:gd name="T53" fmla="*/ 731 h 741"/>
                    <a:gd name="T54" fmla="*/ 394 w 711"/>
                    <a:gd name="T55" fmla="*/ 739 h 741"/>
                    <a:gd name="T56" fmla="*/ 355 w 711"/>
                    <a:gd name="T57" fmla="*/ 741 h 741"/>
                    <a:gd name="T58" fmla="*/ 317 w 711"/>
                    <a:gd name="T59" fmla="*/ 739 h 741"/>
                    <a:gd name="T60" fmla="*/ 279 w 711"/>
                    <a:gd name="T61" fmla="*/ 731 h 741"/>
                    <a:gd name="T62" fmla="*/ 242 w 711"/>
                    <a:gd name="T63" fmla="*/ 718 h 741"/>
                    <a:gd name="T64" fmla="*/ 207 w 711"/>
                    <a:gd name="T65" fmla="*/ 701 h 741"/>
                    <a:gd name="T66" fmla="*/ 175 w 711"/>
                    <a:gd name="T67" fmla="*/ 681 h 741"/>
                    <a:gd name="T68" fmla="*/ 148 w 711"/>
                    <a:gd name="T69" fmla="*/ 656 h 741"/>
                    <a:gd name="T70" fmla="*/ 124 w 711"/>
                    <a:gd name="T71" fmla="*/ 629 h 741"/>
                    <a:gd name="T72" fmla="*/ 106 w 711"/>
                    <a:gd name="T73" fmla="*/ 599 h 741"/>
                    <a:gd name="T74" fmla="*/ 94 w 711"/>
                    <a:gd name="T75" fmla="*/ 567 h 741"/>
                    <a:gd name="T76" fmla="*/ 82 w 711"/>
                    <a:gd name="T77" fmla="*/ 506 h 741"/>
                    <a:gd name="T78" fmla="*/ 75 w 711"/>
                    <a:gd name="T79" fmla="*/ 449 h 741"/>
                    <a:gd name="T80" fmla="*/ 56 w 711"/>
                    <a:gd name="T81" fmla="*/ 440 h 741"/>
                    <a:gd name="T82" fmla="*/ 39 w 711"/>
                    <a:gd name="T83" fmla="*/ 426 h 741"/>
                    <a:gd name="T84" fmla="*/ 24 w 711"/>
                    <a:gd name="T85" fmla="*/ 406 h 741"/>
                    <a:gd name="T86" fmla="*/ 12 w 711"/>
                    <a:gd name="T87" fmla="*/ 383 h 741"/>
                    <a:gd name="T88" fmla="*/ 4 w 711"/>
                    <a:gd name="T89" fmla="*/ 355 h 741"/>
                    <a:gd name="T90" fmla="*/ 0 w 711"/>
                    <a:gd name="T91" fmla="*/ 329 h 741"/>
                    <a:gd name="T92" fmla="*/ 1 w 711"/>
                    <a:gd name="T93" fmla="*/ 304 h 741"/>
                    <a:gd name="T94" fmla="*/ 7 w 711"/>
                    <a:gd name="T95" fmla="*/ 283 h 741"/>
                    <a:gd name="T96" fmla="*/ 16 w 711"/>
                    <a:gd name="T97" fmla="*/ 267 h 741"/>
                    <a:gd name="T98" fmla="*/ 29 w 711"/>
                    <a:gd name="T99" fmla="*/ 256 h 741"/>
                    <a:gd name="T100" fmla="*/ 45 w 711"/>
                    <a:gd name="T101" fmla="*/ 250 h 741"/>
                    <a:gd name="T102" fmla="*/ 51 w 711"/>
                    <a:gd name="T103" fmla="*/ 252 h 741"/>
                    <a:gd name="T104" fmla="*/ 58 w 711"/>
                    <a:gd name="T105" fmla="*/ 252 h 741"/>
                    <a:gd name="T106" fmla="*/ 56 w 711"/>
                    <a:gd name="T107" fmla="*/ 201 h 741"/>
                    <a:gd name="T108" fmla="*/ 55 w 711"/>
                    <a:gd name="T109" fmla="*/ 147 h 741"/>
                    <a:gd name="T110" fmla="*/ 55 w 711"/>
                    <a:gd name="T111" fmla="*/ 91 h 741"/>
                    <a:gd name="T112" fmla="*/ 355 w 711"/>
                    <a:gd name="T113" fmla="*/ 0 h 7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11" h="741">
                      <a:moveTo>
                        <a:pt x="355" y="0"/>
                      </a:moveTo>
                      <a:lnTo>
                        <a:pt x="655" y="91"/>
                      </a:lnTo>
                      <a:lnTo>
                        <a:pt x="655" y="147"/>
                      </a:lnTo>
                      <a:lnTo>
                        <a:pt x="655" y="201"/>
                      </a:lnTo>
                      <a:lnTo>
                        <a:pt x="653" y="252"/>
                      </a:lnTo>
                      <a:lnTo>
                        <a:pt x="660" y="252"/>
                      </a:lnTo>
                      <a:lnTo>
                        <a:pt x="665" y="250"/>
                      </a:lnTo>
                      <a:lnTo>
                        <a:pt x="682" y="256"/>
                      </a:lnTo>
                      <a:lnTo>
                        <a:pt x="695" y="267"/>
                      </a:lnTo>
                      <a:lnTo>
                        <a:pt x="704" y="283"/>
                      </a:lnTo>
                      <a:lnTo>
                        <a:pt x="710" y="304"/>
                      </a:lnTo>
                      <a:lnTo>
                        <a:pt x="711" y="329"/>
                      </a:lnTo>
                      <a:lnTo>
                        <a:pt x="707" y="355"/>
                      </a:lnTo>
                      <a:lnTo>
                        <a:pt x="699" y="383"/>
                      </a:lnTo>
                      <a:lnTo>
                        <a:pt x="686" y="406"/>
                      </a:lnTo>
                      <a:lnTo>
                        <a:pt x="672" y="426"/>
                      </a:lnTo>
                      <a:lnTo>
                        <a:pt x="655" y="440"/>
                      </a:lnTo>
                      <a:lnTo>
                        <a:pt x="636" y="449"/>
                      </a:lnTo>
                      <a:lnTo>
                        <a:pt x="627" y="506"/>
                      </a:lnTo>
                      <a:lnTo>
                        <a:pt x="617" y="567"/>
                      </a:lnTo>
                      <a:lnTo>
                        <a:pt x="605" y="599"/>
                      </a:lnTo>
                      <a:lnTo>
                        <a:pt x="586" y="629"/>
                      </a:lnTo>
                      <a:lnTo>
                        <a:pt x="563" y="656"/>
                      </a:lnTo>
                      <a:lnTo>
                        <a:pt x="534" y="681"/>
                      </a:lnTo>
                      <a:lnTo>
                        <a:pt x="503" y="701"/>
                      </a:lnTo>
                      <a:lnTo>
                        <a:pt x="469" y="718"/>
                      </a:lnTo>
                      <a:lnTo>
                        <a:pt x="432" y="731"/>
                      </a:lnTo>
                      <a:lnTo>
                        <a:pt x="394" y="739"/>
                      </a:lnTo>
                      <a:lnTo>
                        <a:pt x="355" y="741"/>
                      </a:lnTo>
                      <a:lnTo>
                        <a:pt x="317" y="739"/>
                      </a:lnTo>
                      <a:lnTo>
                        <a:pt x="279" y="731"/>
                      </a:lnTo>
                      <a:lnTo>
                        <a:pt x="242" y="718"/>
                      </a:lnTo>
                      <a:lnTo>
                        <a:pt x="207" y="701"/>
                      </a:lnTo>
                      <a:lnTo>
                        <a:pt x="175" y="681"/>
                      </a:lnTo>
                      <a:lnTo>
                        <a:pt x="148" y="656"/>
                      </a:lnTo>
                      <a:lnTo>
                        <a:pt x="124" y="629"/>
                      </a:lnTo>
                      <a:lnTo>
                        <a:pt x="106" y="599"/>
                      </a:lnTo>
                      <a:lnTo>
                        <a:pt x="94" y="567"/>
                      </a:lnTo>
                      <a:lnTo>
                        <a:pt x="82" y="506"/>
                      </a:lnTo>
                      <a:lnTo>
                        <a:pt x="75" y="449"/>
                      </a:lnTo>
                      <a:lnTo>
                        <a:pt x="56" y="440"/>
                      </a:lnTo>
                      <a:lnTo>
                        <a:pt x="39" y="426"/>
                      </a:lnTo>
                      <a:lnTo>
                        <a:pt x="24" y="406"/>
                      </a:lnTo>
                      <a:lnTo>
                        <a:pt x="12" y="383"/>
                      </a:lnTo>
                      <a:lnTo>
                        <a:pt x="4" y="355"/>
                      </a:lnTo>
                      <a:lnTo>
                        <a:pt x="0" y="329"/>
                      </a:lnTo>
                      <a:lnTo>
                        <a:pt x="1" y="304"/>
                      </a:lnTo>
                      <a:lnTo>
                        <a:pt x="7" y="283"/>
                      </a:lnTo>
                      <a:lnTo>
                        <a:pt x="16" y="267"/>
                      </a:lnTo>
                      <a:lnTo>
                        <a:pt x="29" y="256"/>
                      </a:lnTo>
                      <a:lnTo>
                        <a:pt x="45" y="250"/>
                      </a:lnTo>
                      <a:lnTo>
                        <a:pt x="51" y="252"/>
                      </a:lnTo>
                      <a:lnTo>
                        <a:pt x="58" y="252"/>
                      </a:lnTo>
                      <a:lnTo>
                        <a:pt x="56" y="201"/>
                      </a:lnTo>
                      <a:lnTo>
                        <a:pt x="55" y="147"/>
                      </a:lnTo>
                      <a:lnTo>
                        <a:pt x="55" y="91"/>
                      </a:lnTo>
                      <a:lnTo>
                        <a:pt x="355" y="0"/>
                      </a:lnTo>
                      <a:close/>
                    </a:path>
                  </a:pathLst>
                </a:custGeom>
                <a:solidFill>
                  <a:srgbClr val="FCCB97"/>
                </a:solidFill>
                <a:ln w="0">
                  <a:solidFill>
                    <a:srgbClr val="FCCB97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2" name="Freeform 60">
                  <a:extLst>
                    <a:ext uri="{FF2B5EF4-FFF2-40B4-BE49-F238E27FC236}">
                      <a16:creationId xmlns:a16="http://schemas.microsoft.com/office/drawing/2014/main" xmlns="" id="{3C68D0A8-D9CD-410C-9BE4-24F23B43A3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39409" y="1147534"/>
                  <a:ext cx="944563" cy="446088"/>
                </a:xfrm>
                <a:custGeom>
                  <a:avLst/>
                  <a:gdLst>
                    <a:gd name="T0" fmla="*/ 44 w 595"/>
                    <a:gd name="T1" fmla="*/ 0 h 281"/>
                    <a:gd name="T2" fmla="*/ 551 w 595"/>
                    <a:gd name="T3" fmla="*/ 0 h 281"/>
                    <a:gd name="T4" fmla="*/ 568 w 595"/>
                    <a:gd name="T5" fmla="*/ 4 h 281"/>
                    <a:gd name="T6" fmla="*/ 582 w 595"/>
                    <a:gd name="T7" fmla="*/ 13 h 281"/>
                    <a:gd name="T8" fmla="*/ 591 w 595"/>
                    <a:gd name="T9" fmla="*/ 27 h 281"/>
                    <a:gd name="T10" fmla="*/ 595 w 595"/>
                    <a:gd name="T11" fmla="*/ 44 h 281"/>
                    <a:gd name="T12" fmla="*/ 595 w 595"/>
                    <a:gd name="T13" fmla="*/ 223 h 281"/>
                    <a:gd name="T14" fmla="*/ 586 w 595"/>
                    <a:gd name="T15" fmla="*/ 227 h 281"/>
                    <a:gd name="T16" fmla="*/ 578 w 595"/>
                    <a:gd name="T17" fmla="*/ 231 h 281"/>
                    <a:gd name="T18" fmla="*/ 572 w 595"/>
                    <a:gd name="T19" fmla="*/ 276 h 281"/>
                    <a:gd name="T20" fmla="*/ 565 w 595"/>
                    <a:gd name="T21" fmla="*/ 278 h 281"/>
                    <a:gd name="T22" fmla="*/ 559 w 595"/>
                    <a:gd name="T23" fmla="*/ 280 h 281"/>
                    <a:gd name="T24" fmla="*/ 551 w 595"/>
                    <a:gd name="T25" fmla="*/ 281 h 281"/>
                    <a:gd name="T26" fmla="*/ 44 w 595"/>
                    <a:gd name="T27" fmla="*/ 281 h 281"/>
                    <a:gd name="T28" fmla="*/ 36 w 595"/>
                    <a:gd name="T29" fmla="*/ 280 h 281"/>
                    <a:gd name="T30" fmla="*/ 30 w 595"/>
                    <a:gd name="T31" fmla="*/ 278 h 281"/>
                    <a:gd name="T32" fmla="*/ 23 w 595"/>
                    <a:gd name="T33" fmla="*/ 276 h 281"/>
                    <a:gd name="T34" fmla="*/ 17 w 595"/>
                    <a:gd name="T35" fmla="*/ 231 h 281"/>
                    <a:gd name="T36" fmla="*/ 7 w 595"/>
                    <a:gd name="T37" fmla="*/ 227 h 281"/>
                    <a:gd name="T38" fmla="*/ 0 w 595"/>
                    <a:gd name="T39" fmla="*/ 223 h 281"/>
                    <a:gd name="T40" fmla="*/ 0 w 595"/>
                    <a:gd name="T41" fmla="*/ 44 h 281"/>
                    <a:gd name="T42" fmla="*/ 2 w 595"/>
                    <a:gd name="T43" fmla="*/ 27 h 281"/>
                    <a:gd name="T44" fmla="*/ 13 w 595"/>
                    <a:gd name="T45" fmla="*/ 13 h 281"/>
                    <a:gd name="T46" fmla="*/ 26 w 595"/>
                    <a:gd name="T47" fmla="*/ 4 h 281"/>
                    <a:gd name="T48" fmla="*/ 44 w 595"/>
                    <a:gd name="T49" fmla="*/ 0 h 2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595" h="281">
                      <a:moveTo>
                        <a:pt x="44" y="0"/>
                      </a:moveTo>
                      <a:lnTo>
                        <a:pt x="551" y="0"/>
                      </a:lnTo>
                      <a:lnTo>
                        <a:pt x="568" y="4"/>
                      </a:lnTo>
                      <a:lnTo>
                        <a:pt x="582" y="13"/>
                      </a:lnTo>
                      <a:lnTo>
                        <a:pt x="591" y="27"/>
                      </a:lnTo>
                      <a:lnTo>
                        <a:pt x="595" y="44"/>
                      </a:lnTo>
                      <a:lnTo>
                        <a:pt x="595" y="223"/>
                      </a:lnTo>
                      <a:lnTo>
                        <a:pt x="586" y="227"/>
                      </a:lnTo>
                      <a:lnTo>
                        <a:pt x="578" y="231"/>
                      </a:lnTo>
                      <a:lnTo>
                        <a:pt x="572" y="276"/>
                      </a:lnTo>
                      <a:lnTo>
                        <a:pt x="565" y="278"/>
                      </a:lnTo>
                      <a:lnTo>
                        <a:pt x="559" y="280"/>
                      </a:lnTo>
                      <a:lnTo>
                        <a:pt x="551" y="281"/>
                      </a:lnTo>
                      <a:lnTo>
                        <a:pt x="44" y="281"/>
                      </a:lnTo>
                      <a:lnTo>
                        <a:pt x="36" y="280"/>
                      </a:lnTo>
                      <a:lnTo>
                        <a:pt x="30" y="278"/>
                      </a:lnTo>
                      <a:lnTo>
                        <a:pt x="23" y="276"/>
                      </a:lnTo>
                      <a:lnTo>
                        <a:pt x="17" y="231"/>
                      </a:lnTo>
                      <a:lnTo>
                        <a:pt x="7" y="227"/>
                      </a:lnTo>
                      <a:lnTo>
                        <a:pt x="0" y="223"/>
                      </a:lnTo>
                      <a:lnTo>
                        <a:pt x="0" y="44"/>
                      </a:lnTo>
                      <a:lnTo>
                        <a:pt x="2" y="27"/>
                      </a:lnTo>
                      <a:lnTo>
                        <a:pt x="13" y="13"/>
                      </a:lnTo>
                      <a:lnTo>
                        <a:pt x="26" y="4"/>
                      </a:lnTo>
                      <a:lnTo>
                        <a:pt x="44" y="0"/>
                      </a:lnTo>
                      <a:close/>
                    </a:path>
                  </a:pathLst>
                </a:custGeom>
                <a:solidFill>
                  <a:srgbClr val="F7B281"/>
                </a:solidFill>
                <a:ln w="0">
                  <a:solidFill>
                    <a:srgbClr val="F7B28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3" name="Freeform 61">
                  <a:extLst>
                    <a:ext uri="{FF2B5EF4-FFF2-40B4-BE49-F238E27FC236}">
                      <a16:creationId xmlns:a16="http://schemas.microsoft.com/office/drawing/2014/main" xmlns="" id="{548E11D3-DEBD-43EF-97EC-5606965652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67972" y="1120547"/>
                  <a:ext cx="182563" cy="411163"/>
                </a:xfrm>
                <a:custGeom>
                  <a:avLst/>
                  <a:gdLst>
                    <a:gd name="T0" fmla="*/ 43 w 115"/>
                    <a:gd name="T1" fmla="*/ 0 h 259"/>
                    <a:gd name="T2" fmla="*/ 51 w 115"/>
                    <a:gd name="T3" fmla="*/ 2 h 259"/>
                    <a:gd name="T4" fmla="*/ 56 w 115"/>
                    <a:gd name="T5" fmla="*/ 5 h 259"/>
                    <a:gd name="T6" fmla="*/ 62 w 115"/>
                    <a:gd name="T7" fmla="*/ 6 h 259"/>
                    <a:gd name="T8" fmla="*/ 71 w 115"/>
                    <a:gd name="T9" fmla="*/ 11 h 259"/>
                    <a:gd name="T10" fmla="*/ 80 w 115"/>
                    <a:gd name="T11" fmla="*/ 24 h 259"/>
                    <a:gd name="T12" fmla="*/ 89 w 115"/>
                    <a:gd name="T13" fmla="*/ 42 h 259"/>
                    <a:gd name="T14" fmla="*/ 98 w 115"/>
                    <a:gd name="T15" fmla="*/ 62 h 259"/>
                    <a:gd name="T16" fmla="*/ 106 w 115"/>
                    <a:gd name="T17" fmla="*/ 86 h 259"/>
                    <a:gd name="T18" fmla="*/ 111 w 115"/>
                    <a:gd name="T19" fmla="*/ 108 h 259"/>
                    <a:gd name="T20" fmla="*/ 115 w 115"/>
                    <a:gd name="T21" fmla="*/ 129 h 259"/>
                    <a:gd name="T22" fmla="*/ 115 w 115"/>
                    <a:gd name="T23" fmla="*/ 146 h 259"/>
                    <a:gd name="T24" fmla="*/ 111 w 115"/>
                    <a:gd name="T25" fmla="*/ 166 h 259"/>
                    <a:gd name="T26" fmla="*/ 106 w 115"/>
                    <a:gd name="T27" fmla="*/ 188 h 259"/>
                    <a:gd name="T28" fmla="*/ 97 w 115"/>
                    <a:gd name="T29" fmla="*/ 209 h 259"/>
                    <a:gd name="T30" fmla="*/ 86 w 115"/>
                    <a:gd name="T31" fmla="*/ 230 h 259"/>
                    <a:gd name="T32" fmla="*/ 75 w 115"/>
                    <a:gd name="T33" fmla="*/ 247 h 259"/>
                    <a:gd name="T34" fmla="*/ 63 w 115"/>
                    <a:gd name="T35" fmla="*/ 259 h 259"/>
                    <a:gd name="T36" fmla="*/ 62 w 115"/>
                    <a:gd name="T37" fmla="*/ 248 h 259"/>
                    <a:gd name="T38" fmla="*/ 45 w 115"/>
                    <a:gd name="T39" fmla="*/ 240 h 259"/>
                    <a:gd name="T40" fmla="*/ 30 w 115"/>
                    <a:gd name="T41" fmla="*/ 229 h 259"/>
                    <a:gd name="T42" fmla="*/ 16 w 115"/>
                    <a:gd name="T43" fmla="*/ 212 h 259"/>
                    <a:gd name="T44" fmla="*/ 13 w 115"/>
                    <a:gd name="T45" fmla="*/ 188 h 259"/>
                    <a:gd name="T46" fmla="*/ 12 w 115"/>
                    <a:gd name="T47" fmla="*/ 165 h 259"/>
                    <a:gd name="T48" fmla="*/ 12 w 115"/>
                    <a:gd name="T49" fmla="*/ 142 h 259"/>
                    <a:gd name="T50" fmla="*/ 12 w 115"/>
                    <a:gd name="T51" fmla="*/ 123 h 259"/>
                    <a:gd name="T52" fmla="*/ 13 w 115"/>
                    <a:gd name="T53" fmla="*/ 108 h 259"/>
                    <a:gd name="T54" fmla="*/ 12 w 115"/>
                    <a:gd name="T55" fmla="*/ 94 h 259"/>
                    <a:gd name="T56" fmla="*/ 8 w 115"/>
                    <a:gd name="T57" fmla="*/ 82 h 259"/>
                    <a:gd name="T58" fmla="*/ 4 w 115"/>
                    <a:gd name="T59" fmla="*/ 76 h 259"/>
                    <a:gd name="T60" fmla="*/ 1 w 115"/>
                    <a:gd name="T61" fmla="*/ 72 h 259"/>
                    <a:gd name="T62" fmla="*/ 0 w 115"/>
                    <a:gd name="T63" fmla="*/ 70 h 259"/>
                    <a:gd name="T64" fmla="*/ 8 w 115"/>
                    <a:gd name="T65" fmla="*/ 60 h 259"/>
                    <a:gd name="T66" fmla="*/ 20 w 115"/>
                    <a:gd name="T67" fmla="*/ 53 h 259"/>
                    <a:gd name="T68" fmla="*/ 32 w 115"/>
                    <a:gd name="T69" fmla="*/ 49 h 259"/>
                    <a:gd name="T70" fmla="*/ 38 w 115"/>
                    <a:gd name="T71" fmla="*/ 51 h 259"/>
                    <a:gd name="T72" fmla="*/ 45 w 115"/>
                    <a:gd name="T73" fmla="*/ 51 h 259"/>
                    <a:gd name="T74" fmla="*/ 43 w 115"/>
                    <a:gd name="T75" fmla="*/ 0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115" h="259">
                      <a:moveTo>
                        <a:pt x="43" y="0"/>
                      </a:moveTo>
                      <a:lnTo>
                        <a:pt x="51" y="2"/>
                      </a:lnTo>
                      <a:lnTo>
                        <a:pt x="56" y="5"/>
                      </a:lnTo>
                      <a:lnTo>
                        <a:pt x="62" y="6"/>
                      </a:lnTo>
                      <a:lnTo>
                        <a:pt x="71" y="11"/>
                      </a:lnTo>
                      <a:lnTo>
                        <a:pt x="80" y="24"/>
                      </a:lnTo>
                      <a:lnTo>
                        <a:pt x="89" y="42"/>
                      </a:lnTo>
                      <a:lnTo>
                        <a:pt x="98" y="62"/>
                      </a:lnTo>
                      <a:lnTo>
                        <a:pt x="106" y="86"/>
                      </a:lnTo>
                      <a:lnTo>
                        <a:pt x="111" y="108"/>
                      </a:lnTo>
                      <a:lnTo>
                        <a:pt x="115" y="129"/>
                      </a:lnTo>
                      <a:lnTo>
                        <a:pt x="115" y="146"/>
                      </a:lnTo>
                      <a:lnTo>
                        <a:pt x="111" y="166"/>
                      </a:lnTo>
                      <a:lnTo>
                        <a:pt x="106" y="188"/>
                      </a:lnTo>
                      <a:lnTo>
                        <a:pt x="97" y="209"/>
                      </a:lnTo>
                      <a:lnTo>
                        <a:pt x="86" y="230"/>
                      </a:lnTo>
                      <a:lnTo>
                        <a:pt x="75" y="247"/>
                      </a:lnTo>
                      <a:lnTo>
                        <a:pt x="63" y="259"/>
                      </a:lnTo>
                      <a:lnTo>
                        <a:pt x="62" y="248"/>
                      </a:lnTo>
                      <a:lnTo>
                        <a:pt x="45" y="240"/>
                      </a:lnTo>
                      <a:lnTo>
                        <a:pt x="30" y="229"/>
                      </a:lnTo>
                      <a:lnTo>
                        <a:pt x="16" y="212"/>
                      </a:lnTo>
                      <a:lnTo>
                        <a:pt x="13" y="188"/>
                      </a:lnTo>
                      <a:lnTo>
                        <a:pt x="12" y="165"/>
                      </a:lnTo>
                      <a:lnTo>
                        <a:pt x="12" y="142"/>
                      </a:lnTo>
                      <a:lnTo>
                        <a:pt x="12" y="123"/>
                      </a:lnTo>
                      <a:lnTo>
                        <a:pt x="13" y="108"/>
                      </a:lnTo>
                      <a:lnTo>
                        <a:pt x="12" y="94"/>
                      </a:lnTo>
                      <a:lnTo>
                        <a:pt x="8" y="82"/>
                      </a:lnTo>
                      <a:lnTo>
                        <a:pt x="4" y="76"/>
                      </a:lnTo>
                      <a:lnTo>
                        <a:pt x="1" y="72"/>
                      </a:lnTo>
                      <a:lnTo>
                        <a:pt x="0" y="70"/>
                      </a:lnTo>
                      <a:lnTo>
                        <a:pt x="8" y="60"/>
                      </a:lnTo>
                      <a:lnTo>
                        <a:pt x="20" y="53"/>
                      </a:lnTo>
                      <a:lnTo>
                        <a:pt x="32" y="49"/>
                      </a:lnTo>
                      <a:lnTo>
                        <a:pt x="38" y="51"/>
                      </a:lnTo>
                      <a:lnTo>
                        <a:pt x="45" y="51"/>
                      </a:lnTo>
                      <a:lnTo>
                        <a:pt x="43" y="0"/>
                      </a:lnTo>
                      <a:close/>
                    </a:path>
                  </a:pathLst>
                </a:custGeom>
                <a:solidFill>
                  <a:srgbClr val="F7B281"/>
                </a:solidFill>
                <a:ln w="0">
                  <a:solidFill>
                    <a:srgbClr val="F7B28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4" name="Freeform 62">
                  <a:extLst>
                    <a:ext uri="{FF2B5EF4-FFF2-40B4-BE49-F238E27FC236}">
                      <a16:creationId xmlns:a16="http://schemas.microsoft.com/office/drawing/2014/main" xmlns="" id="{7680997E-D529-4012-9EAD-07EC75F92F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2934" y="1928584"/>
                  <a:ext cx="415925" cy="336550"/>
                </a:xfrm>
                <a:custGeom>
                  <a:avLst/>
                  <a:gdLst>
                    <a:gd name="T0" fmla="*/ 0 w 262"/>
                    <a:gd name="T1" fmla="*/ 0 h 212"/>
                    <a:gd name="T2" fmla="*/ 42 w 262"/>
                    <a:gd name="T3" fmla="*/ 17 h 212"/>
                    <a:gd name="T4" fmla="*/ 86 w 262"/>
                    <a:gd name="T5" fmla="*/ 27 h 212"/>
                    <a:gd name="T6" fmla="*/ 131 w 262"/>
                    <a:gd name="T7" fmla="*/ 31 h 212"/>
                    <a:gd name="T8" fmla="*/ 177 w 262"/>
                    <a:gd name="T9" fmla="*/ 27 h 212"/>
                    <a:gd name="T10" fmla="*/ 220 w 262"/>
                    <a:gd name="T11" fmla="*/ 17 h 212"/>
                    <a:gd name="T12" fmla="*/ 262 w 262"/>
                    <a:gd name="T13" fmla="*/ 0 h 212"/>
                    <a:gd name="T14" fmla="*/ 262 w 262"/>
                    <a:gd name="T15" fmla="*/ 146 h 212"/>
                    <a:gd name="T16" fmla="*/ 246 w 262"/>
                    <a:gd name="T17" fmla="*/ 166 h 212"/>
                    <a:gd name="T18" fmla="*/ 224 w 262"/>
                    <a:gd name="T19" fmla="*/ 184 h 212"/>
                    <a:gd name="T20" fmla="*/ 195 w 262"/>
                    <a:gd name="T21" fmla="*/ 199 h 212"/>
                    <a:gd name="T22" fmla="*/ 163 w 262"/>
                    <a:gd name="T23" fmla="*/ 208 h 212"/>
                    <a:gd name="T24" fmla="*/ 129 w 262"/>
                    <a:gd name="T25" fmla="*/ 212 h 212"/>
                    <a:gd name="T26" fmla="*/ 103 w 262"/>
                    <a:gd name="T27" fmla="*/ 209 h 212"/>
                    <a:gd name="T28" fmla="*/ 77 w 262"/>
                    <a:gd name="T29" fmla="*/ 204 h 212"/>
                    <a:gd name="T30" fmla="*/ 54 w 262"/>
                    <a:gd name="T31" fmla="*/ 194 h 212"/>
                    <a:gd name="T32" fmla="*/ 31 w 262"/>
                    <a:gd name="T33" fmla="*/ 181 h 212"/>
                    <a:gd name="T34" fmla="*/ 13 w 262"/>
                    <a:gd name="T35" fmla="*/ 165 h 212"/>
                    <a:gd name="T36" fmla="*/ 0 w 262"/>
                    <a:gd name="T37" fmla="*/ 146 h 212"/>
                    <a:gd name="T38" fmla="*/ 0 w 262"/>
                    <a:gd name="T39" fmla="*/ 0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262" h="212">
                      <a:moveTo>
                        <a:pt x="0" y="0"/>
                      </a:moveTo>
                      <a:lnTo>
                        <a:pt x="42" y="17"/>
                      </a:lnTo>
                      <a:lnTo>
                        <a:pt x="86" y="27"/>
                      </a:lnTo>
                      <a:lnTo>
                        <a:pt x="131" y="31"/>
                      </a:lnTo>
                      <a:lnTo>
                        <a:pt x="177" y="27"/>
                      </a:lnTo>
                      <a:lnTo>
                        <a:pt x="220" y="17"/>
                      </a:lnTo>
                      <a:lnTo>
                        <a:pt x="262" y="0"/>
                      </a:lnTo>
                      <a:lnTo>
                        <a:pt x="262" y="146"/>
                      </a:lnTo>
                      <a:lnTo>
                        <a:pt x="246" y="166"/>
                      </a:lnTo>
                      <a:lnTo>
                        <a:pt x="224" y="184"/>
                      </a:lnTo>
                      <a:lnTo>
                        <a:pt x="195" y="199"/>
                      </a:lnTo>
                      <a:lnTo>
                        <a:pt x="163" y="208"/>
                      </a:lnTo>
                      <a:lnTo>
                        <a:pt x="129" y="212"/>
                      </a:lnTo>
                      <a:lnTo>
                        <a:pt x="103" y="209"/>
                      </a:lnTo>
                      <a:lnTo>
                        <a:pt x="77" y="204"/>
                      </a:lnTo>
                      <a:lnTo>
                        <a:pt x="54" y="194"/>
                      </a:lnTo>
                      <a:lnTo>
                        <a:pt x="31" y="181"/>
                      </a:lnTo>
                      <a:lnTo>
                        <a:pt x="13" y="165"/>
                      </a:lnTo>
                      <a:lnTo>
                        <a:pt x="0" y="14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CCB97"/>
                </a:solidFill>
                <a:ln w="0">
                  <a:solidFill>
                    <a:srgbClr val="FCCB97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5" name="Freeform 63">
                  <a:extLst>
                    <a:ext uri="{FF2B5EF4-FFF2-40B4-BE49-F238E27FC236}">
                      <a16:creationId xmlns:a16="http://schemas.microsoft.com/office/drawing/2014/main" xmlns="" id="{D9F38425-D18E-46A0-B394-7F7EE19BA1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85422" y="498247"/>
                  <a:ext cx="1247775" cy="1458913"/>
                </a:xfrm>
                <a:custGeom>
                  <a:avLst/>
                  <a:gdLst>
                    <a:gd name="T0" fmla="*/ 478 w 786"/>
                    <a:gd name="T1" fmla="*/ 7 h 919"/>
                    <a:gd name="T2" fmla="*/ 590 w 786"/>
                    <a:gd name="T3" fmla="*/ 43 h 919"/>
                    <a:gd name="T4" fmla="*/ 677 w 786"/>
                    <a:gd name="T5" fmla="*/ 118 h 919"/>
                    <a:gd name="T6" fmla="*/ 714 w 786"/>
                    <a:gd name="T7" fmla="*/ 190 h 919"/>
                    <a:gd name="T8" fmla="*/ 725 w 786"/>
                    <a:gd name="T9" fmla="*/ 220 h 919"/>
                    <a:gd name="T10" fmla="*/ 747 w 786"/>
                    <a:gd name="T11" fmla="*/ 299 h 919"/>
                    <a:gd name="T12" fmla="*/ 772 w 786"/>
                    <a:gd name="T13" fmla="*/ 415 h 919"/>
                    <a:gd name="T14" fmla="*/ 785 w 786"/>
                    <a:gd name="T15" fmla="*/ 555 h 919"/>
                    <a:gd name="T16" fmla="*/ 779 w 786"/>
                    <a:gd name="T17" fmla="*/ 704 h 919"/>
                    <a:gd name="T18" fmla="*/ 734 w 786"/>
                    <a:gd name="T19" fmla="*/ 813 h 919"/>
                    <a:gd name="T20" fmla="*/ 644 w 786"/>
                    <a:gd name="T21" fmla="*/ 888 h 919"/>
                    <a:gd name="T22" fmla="*/ 525 w 786"/>
                    <a:gd name="T23" fmla="*/ 919 h 919"/>
                    <a:gd name="T24" fmla="*/ 580 w 786"/>
                    <a:gd name="T25" fmla="*/ 856 h 919"/>
                    <a:gd name="T26" fmla="*/ 628 w 786"/>
                    <a:gd name="T27" fmla="*/ 742 h 919"/>
                    <a:gd name="T28" fmla="*/ 637 w 786"/>
                    <a:gd name="T29" fmla="*/ 635 h 919"/>
                    <a:gd name="T30" fmla="*/ 622 w 786"/>
                    <a:gd name="T31" fmla="*/ 542 h 919"/>
                    <a:gd name="T32" fmla="*/ 590 w 786"/>
                    <a:gd name="T33" fmla="*/ 445 h 919"/>
                    <a:gd name="T34" fmla="*/ 551 w 786"/>
                    <a:gd name="T35" fmla="*/ 329 h 919"/>
                    <a:gd name="T36" fmla="*/ 527 w 786"/>
                    <a:gd name="T37" fmla="*/ 327 h 919"/>
                    <a:gd name="T38" fmla="*/ 467 w 786"/>
                    <a:gd name="T39" fmla="*/ 325 h 919"/>
                    <a:gd name="T40" fmla="*/ 385 w 786"/>
                    <a:gd name="T41" fmla="*/ 329 h 919"/>
                    <a:gd name="T42" fmla="*/ 293 w 786"/>
                    <a:gd name="T43" fmla="*/ 346 h 919"/>
                    <a:gd name="T44" fmla="*/ 208 w 786"/>
                    <a:gd name="T45" fmla="*/ 381 h 919"/>
                    <a:gd name="T46" fmla="*/ 144 w 786"/>
                    <a:gd name="T47" fmla="*/ 441 h 919"/>
                    <a:gd name="T48" fmla="*/ 112 w 786"/>
                    <a:gd name="T49" fmla="*/ 532 h 919"/>
                    <a:gd name="T50" fmla="*/ 78 w 786"/>
                    <a:gd name="T51" fmla="*/ 445 h 919"/>
                    <a:gd name="T52" fmla="*/ 49 w 786"/>
                    <a:gd name="T53" fmla="*/ 469 h 919"/>
                    <a:gd name="T54" fmla="*/ 40 w 786"/>
                    <a:gd name="T55" fmla="*/ 523 h 919"/>
                    <a:gd name="T56" fmla="*/ 63 w 786"/>
                    <a:gd name="T57" fmla="*/ 595 h 919"/>
                    <a:gd name="T58" fmla="*/ 91 w 786"/>
                    <a:gd name="T59" fmla="*/ 626 h 919"/>
                    <a:gd name="T60" fmla="*/ 115 w 786"/>
                    <a:gd name="T61" fmla="*/ 642 h 919"/>
                    <a:gd name="T62" fmla="*/ 153 w 786"/>
                    <a:gd name="T63" fmla="*/ 774 h 919"/>
                    <a:gd name="T64" fmla="*/ 229 w 786"/>
                    <a:gd name="T65" fmla="*/ 877 h 919"/>
                    <a:gd name="T66" fmla="*/ 262 w 786"/>
                    <a:gd name="T67" fmla="*/ 915 h 919"/>
                    <a:gd name="T68" fmla="*/ 144 w 786"/>
                    <a:gd name="T69" fmla="*/ 884 h 919"/>
                    <a:gd name="T70" fmla="*/ 52 w 786"/>
                    <a:gd name="T71" fmla="*/ 809 h 919"/>
                    <a:gd name="T72" fmla="*/ 8 w 786"/>
                    <a:gd name="T73" fmla="*/ 698 h 919"/>
                    <a:gd name="T74" fmla="*/ 0 w 786"/>
                    <a:gd name="T75" fmla="*/ 542 h 919"/>
                    <a:gd name="T76" fmla="*/ 15 w 786"/>
                    <a:gd name="T77" fmla="*/ 398 h 919"/>
                    <a:gd name="T78" fmla="*/ 40 w 786"/>
                    <a:gd name="T79" fmla="*/ 282 h 919"/>
                    <a:gd name="T80" fmla="*/ 61 w 786"/>
                    <a:gd name="T81" fmla="*/ 208 h 919"/>
                    <a:gd name="T82" fmla="*/ 66 w 786"/>
                    <a:gd name="T83" fmla="*/ 193 h 919"/>
                    <a:gd name="T84" fmla="*/ 68 w 786"/>
                    <a:gd name="T85" fmla="*/ 191 h 919"/>
                    <a:gd name="T86" fmla="*/ 133 w 786"/>
                    <a:gd name="T87" fmla="*/ 89 h 919"/>
                    <a:gd name="T88" fmla="*/ 233 w 786"/>
                    <a:gd name="T89" fmla="*/ 28 h 919"/>
                    <a:gd name="T90" fmla="*/ 352 w 786"/>
                    <a:gd name="T91" fmla="*/ 2 h 9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86" h="919">
                      <a:moveTo>
                        <a:pt x="394" y="0"/>
                      </a:moveTo>
                      <a:lnTo>
                        <a:pt x="436" y="2"/>
                      </a:lnTo>
                      <a:lnTo>
                        <a:pt x="478" y="7"/>
                      </a:lnTo>
                      <a:lnTo>
                        <a:pt x="517" y="16"/>
                      </a:lnTo>
                      <a:lnTo>
                        <a:pt x="555" y="28"/>
                      </a:lnTo>
                      <a:lnTo>
                        <a:pt x="590" y="43"/>
                      </a:lnTo>
                      <a:lnTo>
                        <a:pt x="622" y="64"/>
                      </a:lnTo>
                      <a:lnTo>
                        <a:pt x="650" y="89"/>
                      </a:lnTo>
                      <a:lnTo>
                        <a:pt x="677" y="118"/>
                      </a:lnTo>
                      <a:lnTo>
                        <a:pt x="697" y="152"/>
                      </a:lnTo>
                      <a:lnTo>
                        <a:pt x="714" y="190"/>
                      </a:lnTo>
                      <a:lnTo>
                        <a:pt x="714" y="190"/>
                      </a:lnTo>
                      <a:lnTo>
                        <a:pt x="716" y="194"/>
                      </a:lnTo>
                      <a:lnTo>
                        <a:pt x="720" y="203"/>
                      </a:lnTo>
                      <a:lnTo>
                        <a:pt x="725" y="220"/>
                      </a:lnTo>
                      <a:lnTo>
                        <a:pt x="732" y="241"/>
                      </a:lnTo>
                      <a:lnTo>
                        <a:pt x="739" y="269"/>
                      </a:lnTo>
                      <a:lnTo>
                        <a:pt x="747" y="299"/>
                      </a:lnTo>
                      <a:lnTo>
                        <a:pt x="756" y="335"/>
                      </a:lnTo>
                      <a:lnTo>
                        <a:pt x="764" y="373"/>
                      </a:lnTo>
                      <a:lnTo>
                        <a:pt x="772" y="415"/>
                      </a:lnTo>
                      <a:lnTo>
                        <a:pt x="779" y="460"/>
                      </a:lnTo>
                      <a:lnTo>
                        <a:pt x="783" y="507"/>
                      </a:lnTo>
                      <a:lnTo>
                        <a:pt x="785" y="555"/>
                      </a:lnTo>
                      <a:lnTo>
                        <a:pt x="786" y="604"/>
                      </a:lnTo>
                      <a:lnTo>
                        <a:pt x="784" y="655"/>
                      </a:lnTo>
                      <a:lnTo>
                        <a:pt x="779" y="704"/>
                      </a:lnTo>
                      <a:lnTo>
                        <a:pt x="769" y="744"/>
                      </a:lnTo>
                      <a:lnTo>
                        <a:pt x="755" y="780"/>
                      </a:lnTo>
                      <a:lnTo>
                        <a:pt x="734" y="813"/>
                      </a:lnTo>
                      <a:lnTo>
                        <a:pt x="708" y="843"/>
                      </a:lnTo>
                      <a:lnTo>
                        <a:pt x="678" y="868"/>
                      </a:lnTo>
                      <a:lnTo>
                        <a:pt x="644" y="888"/>
                      </a:lnTo>
                      <a:lnTo>
                        <a:pt x="606" y="902"/>
                      </a:lnTo>
                      <a:lnTo>
                        <a:pt x="565" y="911"/>
                      </a:lnTo>
                      <a:lnTo>
                        <a:pt x="525" y="919"/>
                      </a:lnTo>
                      <a:lnTo>
                        <a:pt x="525" y="902"/>
                      </a:lnTo>
                      <a:lnTo>
                        <a:pt x="553" y="881"/>
                      </a:lnTo>
                      <a:lnTo>
                        <a:pt x="580" y="856"/>
                      </a:lnTo>
                      <a:lnTo>
                        <a:pt x="603" y="829"/>
                      </a:lnTo>
                      <a:lnTo>
                        <a:pt x="618" y="784"/>
                      </a:lnTo>
                      <a:lnTo>
                        <a:pt x="628" y="742"/>
                      </a:lnTo>
                      <a:lnTo>
                        <a:pt x="635" y="704"/>
                      </a:lnTo>
                      <a:lnTo>
                        <a:pt x="637" y="669"/>
                      </a:lnTo>
                      <a:lnTo>
                        <a:pt x="637" y="635"/>
                      </a:lnTo>
                      <a:lnTo>
                        <a:pt x="635" y="604"/>
                      </a:lnTo>
                      <a:lnTo>
                        <a:pt x="629" y="572"/>
                      </a:lnTo>
                      <a:lnTo>
                        <a:pt x="622" y="542"/>
                      </a:lnTo>
                      <a:lnTo>
                        <a:pt x="612" y="511"/>
                      </a:lnTo>
                      <a:lnTo>
                        <a:pt x="602" y="479"/>
                      </a:lnTo>
                      <a:lnTo>
                        <a:pt x="590" y="445"/>
                      </a:lnTo>
                      <a:lnTo>
                        <a:pt x="577" y="410"/>
                      </a:lnTo>
                      <a:lnTo>
                        <a:pt x="564" y="371"/>
                      </a:lnTo>
                      <a:lnTo>
                        <a:pt x="551" y="329"/>
                      </a:lnTo>
                      <a:lnTo>
                        <a:pt x="548" y="329"/>
                      </a:lnTo>
                      <a:lnTo>
                        <a:pt x="540" y="327"/>
                      </a:lnTo>
                      <a:lnTo>
                        <a:pt x="527" y="327"/>
                      </a:lnTo>
                      <a:lnTo>
                        <a:pt x="512" y="326"/>
                      </a:lnTo>
                      <a:lnTo>
                        <a:pt x="491" y="325"/>
                      </a:lnTo>
                      <a:lnTo>
                        <a:pt x="467" y="325"/>
                      </a:lnTo>
                      <a:lnTo>
                        <a:pt x="442" y="325"/>
                      </a:lnTo>
                      <a:lnTo>
                        <a:pt x="413" y="326"/>
                      </a:lnTo>
                      <a:lnTo>
                        <a:pt x="385" y="329"/>
                      </a:lnTo>
                      <a:lnTo>
                        <a:pt x="354" y="333"/>
                      </a:lnTo>
                      <a:lnTo>
                        <a:pt x="324" y="338"/>
                      </a:lnTo>
                      <a:lnTo>
                        <a:pt x="293" y="346"/>
                      </a:lnTo>
                      <a:lnTo>
                        <a:pt x="264" y="355"/>
                      </a:lnTo>
                      <a:lnTo>
                        <a:pt x="235" y="367"/>
                      </a:lnTo>
                      <a:lnTo>
                        <a:pt x="208" y="381"/>
                      </a:lnTo>
                      <a:lnTo>
                        <a:pt x="183" y="398"/>
                      </a:lnTo>
                      <a:lnTo>
                        <a:pt x="162" y="418"/>
                      </a:lnTo>
                      <a:lnTo>
                        <a:pt x="144" y="441"/>
                      </a:lnTo>
                      <a:lnTo>
                        <a:pt x="128" y="468"/>
                      </a:lnTo>
                      <a:lnTo>
                        <a:pt x="118" y="498"/>
                      </a:lnTo>
                      <a:lnTo>
                        <a:pt x="112" y="532"/>
                      </a:lnTo>
                      <a:lnTo>
                        <a:pt x="103" y="488"/>
                      </a:lnTo>
                      <a:lnTo>
                        <a:pt x="94" y="444"/>
                      </a:lnTo>
                      <a:lnTo>
                        <a:pt x="78" y="445"/>
                      </a:lnTo>
                      <a:lnTo>
                        <a:pt x="68" y="451"/>
                      </a:lnTo>
                      <a:lnTo>
                        <a:pt x="57" y="457"/>
                      </a:lnTo>
                      <a:lnTo>
                        <a:pt x="49" y="469"/>
                      </a:lnTo>
                      <a:lnTo>
                        <a:pt x="43" y="482"/>
                      </a:lnTo>
                      <a:lnTo>
                        <a:pt x="40" y="500"/>
                      </a:lnTo>
                      <a:lnTo>
                        <a:pt x="40" y="523"/>
                      </a:lnTo>
                      <a:lnTo>
                        <a:pt x="46" y="550"/>
                      </a:lnTo>
                      <a:lnTo>
                        <a:pt x="53" y="575"/>
                      </a:lnTo>
                      <a:lnTo>
                        <a:pt x="63" y="595"/>
                      </a:lnTo>
                      <a:lnTo>
                        <a:pt x="73" y="609"/>
                      </a:lnTo>
                      <a:lnTo>
                        <a:pt x="82" y="618"/>
                      </a:lnTo>
                      <a:lnTo>
                        <a:pt x="91" y="626"/>
                      </a:lnTo>
                      <a:lnTo>
                        <a:pt x="101" y="631"/>
                      </a:lnTo>
                      <a:lnTo>
                        <a:pt x="108" y="636"/>
                      </a:lnTo>
                      <a:lnTo>
                        <a:pt x="115" y="642"/>
                      </a:lnTo>
                      <a:lnTo>
                        <a:pt x="123" y="689"/>
                      </a:lnTo>
                      <a:lnTo>
                        <a:pt x="136" y="733"/>
                      </a:lnTo>
                      <a:lnTo>
                        <a:pt x="153" y="774"/>
                      </a:lnTo>
                      <a:lnTo>
                        <a:pt x="174" y="813"/>
                      </a:lnTo>
                      <a:lnTo>
                        <a:pt x="200" y="847"/>
                      </a:lnTo>
                      <a:lnTo>
                        <a:pt x="229" y="877"/>
                      </a:lnTo>
                      <a:lnTo>
                        <a:pt x="262" y="902"/>
                      </a:lnTo>
                      <a:lnTo>
                        <a:pt x="262" y="902"/>
                      </a:lnTo>
                      <a:lnTo>
                        <a:pt x="262" y="915"/>
                      </a:lnTo>
                      <a:lnTo>
                        <a:pt x="220" y="906"/>
                      </a:lnTo>
                      <a:lnTo>
                        <a:pt x="182" y="897"/>
                      </a:lnTo>
                      <a:lnTo>
                        <a:pt x="144" y="884"/>
                      </a:lnTo>
                      <a:lnTo>
                        <a:pt x="108" y="863"/>
                      </a:lnTo>
                      <a:lnTo>
                        <a:pt x="78" y="838"/>
                      </a:lnTo>
                      <a:lnTo>
                        <a:pt x="52" y="809"/>
                      </a:lnTo>
                      <a:lnTo>
                        <a:pt x="31" y="775"/>
                      </a:lnTo>
                      <a:lnTo>
                        <a:pt x="15" y="739"/>
                      </a:lnTo>
                      <a:lnTo>
                        <a:pt x="8" y="698"/>
                      </a:lnTo>
                      <a:lnTo>
                        <a:pt x="1" y="646"/>
                      </a:lnTo>
                      <a:lnTo>
                        <a:pt x="0" y="593"/>
                      </a:lnTo>
                      <a:lnTo>
                        <a:pt x="0" y="542"/>
                      </a:lnTo>
                      <a:lnTo>
                        <a:pt x="4" y="492"/>
                      </a:lnTo>
                      <a:lnTo>
                        <a:pt x="9" y="444"/>
                      </a:lnTo>
                      <a:lnTo>
                        <a:pt x="15" y="398"/>
                      </a:lnTo>
                      <a:lnTo>
                        <a:pt x="23" y="355"/>
                      </a:lnTo>
                      <a:lnTo>
                        <a:pt x="32" y="316"/>
                      </a:lnTo>
                      <a:lnTo>
                        <a:pt x="40" y="282"/>
                      </a:lnTo>
                      <a:lnTo>
                        <a:pt x="48" y="252"/>
                      </a:lnTo>
                      <a:lnTo>
                        <a:pt x="56" y="227"/>
                      </a:lnTo>
                      <a:lnTo>
                        <a:pt x="61" y="208"/>
                      </a:lnTo>
                      <a:lnTo>
                        <a:pt x="65" y="197"/>
                      </a:lnTo>
                      <a:lnTo>
                        <a:pt x="65" y="195"/>
                      </a:lnTo>
                      <a:lnTo>
                        <a:pt x="66" y="193"/>
                      </a:lnTo>
                      <a:lnTo>
                        <a:pt x="68" y="191"/>
                      </a:lnTo>
                      <a:lnTo>
                        <a:pt x="68" y="191"/>
                      </a:lnTo>
                      <a:lnTo>
                        <a:pt x="68" y="191"/>
                      </a:lnTo>
                      <a:lnTo>
                        <a:pt x="85" y="152"/>
                      </a:lnTo>
                      <a:lnTo>
                        <a:pt x="107" y="118"/>
                      </a:lnTo>
                      <a:lnTo>
                        <a:pt x="133" y="89"/>
                      </a:lnTo>
                      <a:lnTo>
                        <a:pt x="163" y="64"/>
                      </a:lnTo>
                      <a:lnTo>
                        <a:pt x="197" y="43"/>
                      </a:lnTo>
                      <a:lnTo>
                        <a:pt x="233" y="28"/>
                      </a:lnTo>
                      <a:lnTo>
                        <a:pt x="271" y="16"/>
                      </a:lnTo>
                      <a:lnTo>
                        <a:pt x="311" y="7"/>
                      </a:lnTo>
                      <a:lnTo>
                        <a:pt x="352" y="2"/>
                      </a:lnTo>
                      <a:lnTo>
                        <a:pt x="394" y="0"/>
                      </a:lnTo>
                      <a:close/>
                    </a:path>
                  </a:pathLst>
                </a:custGeom>
                <a:solidFill>
                  <a:srgbClr val="C92401"/>
                </a:solidFill>
                <a:ln w="0">
                  <a:solidFill>
                    <a:srgbClr val="C9240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6" name="Freeform 64">
                  <a:extLst>
                    <a:ext uri="{FF2B5EF4-FFF2-40B4-BE49-F238E27FC236}">
                      <a16:creationId xmlns:a16="http://schemas.microsoft.com/office/drawing/2014/main" xmlns="" id="{51F1DD44-9CD0-49FD-B75D-F150F1D4C6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2934" y="1928584"/>
                  <a:ext cx="415925" cy="190500"/>
                </a:xfrm>
                <a:custGeom>
                  <a:avLst/>
                  <a:gdLst>
                    <a:gd name="T0" fmla="*/ 0 w 262"/>
                    <a:gd name="T1" fmla="*/ 0 h 120"/>
                    <a:gd name="T2" fmla="*/ 42 w 262"/>
                    <a:gd name="T3" fmla="*/ 17 h 120"/>
                    <a:gd name="T4" fmla="*/ 86 w 262"/>
                    <a:gd name="T5" fmla="*/ 27 h 120"/>
                    <a:gd name="T6" fmla="*/ 131 w 262"/>
                    <a:gd name="T7" fmla="*/ 31 h 120"/>
                    <a:gd name="T8" fmla="*/ 177 w 262"/>
                    <a:gd name="T9" fmla="*/ 27 h 120"/>
                    <a:gd name="T10" fmla="*/ 220 w 262"/>
                    <a:gd name="T11" fmla="*/ 17 h 120"/>
                    <a:gd name="T12" fmla="*/ 262 w 262"/>
                    <a:gd name="T13" fmla="*/ 0 h 120"/>
                    <a:gd name="T14" fmla="*/ 245 w 262"/>
                    <a:gd name="T15" fmla="*/ 25 h 120"/>
                    <a:gd name="T16" fmla="*/ 222 w 262"/>
                    <a:gd name="T17" fmla="*/ 46 h 120"/>
                    <a:gd name="T18" fmla="*/ 194 w 262"/>
                    <a:gd name="T19" fmla="*/ 65 h 120"/>
                    <a:gd name="T20" fmla="*/ 163 w 262"/>
                    <a:gd name="T21" fmla="*/ 81 h 120"/>
                    <a:gd name="T22" fmla="*/ 129 w 262"/>
                    <a:gd name="T23" fmla="*/ 95 h 120"/>
                    <a:gd name="T24" fmla="*/ 95 w 262"/>
                    <a:gd name="T25" fmla="*/ 106 h 120"/>
                    <a:gd name="T26" fmla="*/ 63 w 262"/>
                    <a:gd name="T27" fmla="*/ 114 h 120"/>
                    <a:gd name="T28" fmla="*/ 30 w 262"/>
                    <a:gd name="T29" fmla="*/ 119 h 120"/>
                    <a:gd name="T30" fmla="*/ 0 w 262"/>
                    <a:gd name="T31" fmla="*/ 120 h 120"/>
                    <a:gd name="T32" fmla="*/ 0 w 262"/>
                    <a:gd name="T33" fmla="*/ 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62" h="120">
                      <a:moveTo>
                        <a:pt x="0" y="0"/>
                      </a:moveTo>
                      <a:lnTo>
                        <a:pt x="42" y="17"/>
                      </a:lnTo>
                      <a:lnTo>
                        <a:pt x="86" y="27"/>
                      </a:lnTo>
                      <a:lnTo>
                        <a:pt x="131" y="31"/>
                      </a:lnTo>
                      <a:lnTo>
                        <a:pt x="177" y="27"/>
                      </a:lnTo>
                      <a:lnTo>
                        <a:pt x="220" y="17"/>
                      </a:lnTo>
                      <a:lnTo>
                        <a:pt x="262" y="0"/>
                      </a:lnTo>
                      <a:lnTo>
                        <a:pt x="245" y="25"/>
                      </a:lnTo>
                      <a:lnTo>
                        <a:pt x="222" y="46"/>
                      </a:lnTo>
                      <a:lnTo>
                        <a:pt x="194" y="65"/>
                      </a:lnTo>
                      <a:lnTo>
                        <a:pt x="163" y="81"/>
                      </a:lnTo>
                      <a:lnTo>
                        <a:pt x="129" y="95"/>
                      </a:lnTo>
                      <a:lnTo>
                        <a:pt x="95" y="106"/>
                      </a:lnTo>
                      <a:lnTo>
                        <a:pt x="63" y="114"/>
                      </a:lnTo>
                      <a:lnTo>
                        <a:pt x="30" y="119"/>
                      </a:lnTo>
                      <a:lnTo>
                        <a:pt x="0" y="12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7B281"/>
                </a:solidFill>
                <a:ln w="0">
                  <a:solidFill>
                    <a:srgbClr val="F7B28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7" name="Freeform 65">
                  <a:extLst>
                    <a:ext uri="{FF2B5EF4-FFF2-40B4-BE49-F238E27FC236}">
                      <a16:creationId xmlns:a16="http://schemas.microsoft.com/office/drawing/2014/main" xmlns="" id="{CB59C3B4-118B-4C66-A7B2-365AC05D5C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39409" y="1095147"/>
                  <a:ext cx="944563" cy="446088"/>
                </a:xfrm>
                <a:custGeom>
                  <a:avLst/>
                  <a:gdLst>
                    <a:gd name="T0" fmla="*/ 44 w 595"/>
                    <a:gd name="T1" fmla="*/ 0 h 281"/>
                    <a:gd name="T2" fmla="*/ 551 w 595"/>
                    <a:gd name="T3" fmla="*/ 0 h 281"/>
                    <a:gd name="T4" fmla="*/ 568 w 595"/>
                    <a:gd name="T5" fmla="*/ 4 h 281"/>
                    <a:gd name="T6" fmla="*/ 582 w 595"/>
                    <a:gd name="T7" fmla="*/ 13 h 281"/>
                    <a:gd name="T8" fmla="*/ 591 w 595"/>
                    <a:gd name="T9" fmla="*/ 27 h 281"/>
                    <a:gd name="T10" fmla="*/ 595 w 595"/>
                    <a:gd name="T11" fmla="*/ 44 h 281"/>
                    <a:gd name="T12" fmla="*/ 595 w 595"/>
                    <a:gd name="T13" fmla="*/ 237 h 281"/>
                    <a:gd name="T14" fmla="*/ 591 w 595"/>
                    <a:gd name="T15" fmla="*/ 254 h 281"/>
                    <a:gd name="T16" fmla="*/ 582 w 595"/>
                    <a:gd name="T17" fmla="*/ 268 h 281"/>
                    <a:gd name="T18" fmla="*/ 568 w 595"/>
                    <a:gd name="T19" fmla="*/ 277 h 281"/>
                    <a:gd name="T20" fmla="*/ 551 w 595"/>
                    <a:gd name="T21" fmla="*/ 281 h 281"/>
                    <a:gd name="T22" fmla="*/ 44 w 595"/>
                    <a:gd name="T23" fmla="*/ 281 h 281"/>
                    <a:gd name="T24" fmla="*/ 26 w 595"/>
                    <a:gd name="T25" fmla="*/ 277 h 281"/>
                    <a:gd name="T26" fmla="*/ 13 w 595"/>
                    <a:gd name="T27" fmla="*/ 268 h 281"/>
                    <a:gd name="T28" fmla="*/ 2 w 595"/>
                    <a:gd name="T29" fmla="*/ 254 h 281"/>
                    <a:gd name="T30" fmla="*/ 0 w 595"/>
                    <a:gd name="T31" fmla="*/ 237 h 281"/>
                    <a:gd name="T32" fmla="*/ 0 w 595"/>
                    <a:gd name="T33" fmla="*/ 44 h 281"/>
                    <a:gd name="T34" fmla="*/ 2 w 595"/>
                    <a:gd name="T35" fmla="*/ 27 h 281"/>
                    <a:gd name="T36" fmla="*/ 13 w 595"/>
                    <a:gd name="T37" fmla="*/ 13 h 281"/>
                    <a:gd name="T38" fmla="*/ 26 w 595"/>
                    <a:gd name="T39" fmla="*/ 4 h 281"/>
                    <a:gd name="T40" fmla="*/ 44 w 595"/>
                    <a:gd name="T41" fmla="*/ 0 h 2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95" h="281">
                      <a:moveTo>
                        <a:pt x="44" y="0"/>
                      </a:moveTo>
                      <a:lnTo>
                        <a:pt x="551" y="0"/>
                      </a:lnTo>
                      <a:lnTo>
                        <a:pt x="568" y="4"/>
                      </a:lnTo>
                      <a:lnTo>
                        <a:pt x="582" y="13"/>
                      </a:lnTo>
                      <a:lnTo>
                        <a:pt x="591" y="27"/>
                      </a:lnTo>
                      <a:lnTo>
                        <a:pt x="595" y="44"/>
                      </a:lnTo>
                      <a:lnTo>
                        <a:pt x="595" y="237"/>
                      </a:lnTo>
                      <a:lnTo>
                        <a:pt x="591" y="254"/>
                      </a:lnTo>
                      <a:lnTo>
                        <a:pt x="582" y="268"/>
                      </a:lnTo>
                      <a:lnTo>
                        <a:pt x="568" y="277"/>
                      </a:lnTo>
                      <a:lnTo>
                        <a:pt x="551" y="281"/>
                      </a:lnTo>
                      <a:lnTo>
                        <a:pt x="44" y="281"/>
                      </a:lnTo>
                      <a:lnTo>
                        <a:pt x="26" y="277"/>
                      </a:lnTo>
                      <a:lnTo>
                        <a:pt x="13" y="268"/>
                      </a:lnTo>
                      <a:lnTo>
                        <a:pt x="2" y="254"/>
                      </a:lnTo>
                      <a:lnTo>
                        <a:pt x="0" y="237"/>
                      </a:lnTo>
                      <a:lnTo>
                        <a:pt x="0" y="44"/>
                      </a:lnTo>
                      <a:lnTo>
                        <a:pt x="2" y="27"/>
                      </a:lnTo>
                      <a:lnTo>
                        <a:pt x="13" y="13"/>
                      </a:lnTo>
                      <a:lnTo>
                        <a:pt x="26" y="4"/>
                      </a:lnTo>
                      <a:lnTo>
                        <a:pt x="4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8" name="Freeform 66">
                  <a:extLst>
                    <a:ext uri="{FF2B5EF4-FFF2-40B4-BE49-F238E27FC236}">
                      <a16:creationId xmlns:a16="http://schemas.microsoft.com/office/drawing/2014/main" xmlns="" id="{D36D2CF5-64D0-43F5-806F-47F22C80C3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39409" y="1095147"/>
                  <a:ext cx="944563" cy="93663"/>
                </a:xfrm>
                <a:custGeom>
                  <a:avLst/>
                  <a:gdLst>
                    <a:gd name="T0" fmla="*/ 44 w 595"/>
                    <a:gd name="T1" fmla="*/ 0 h 59"/>
                    <a:gd name="T2" fmla="*/ 551 w 595"/>
                    <a:gd name="T3" fmla="*/ 0 h 59"/>
                    <a:gd name="T4" fmla="*/ 568 w 595"/>
                    <a:gd name="T5" fmla="*/ 4 h 59"/>
                    <a:gd name="T6" fmla="*/ 582 w 595"/>
                    <a:gd name="T7" fmla="*/ 13 h 59"/>
                    <a:gd name="T8" fmla="*/ 591 w 595"/>
                    <a:gd name="T9" fmla="*/ 27 h 59"/>
                    <a:gd name="T10" fmla="*/ 595 w 595"/>
                    <a:gd name="T11" fmla="*/ 44 h 59"/>
                    <a:gd name="T12" fmla="*/ 595 w 595"/>
                    <a:gd name="T13" fmla="*/ 59 h 59"/>
                    <a:gd name="T14" fmla="*/ 591 w 595"/>
                    <a:gd name="T15" fmla="*/ 40 h 59"/>
                    <a:gd name="T16" fmla="*/ 582 w 595"/>
                    <a:gd name="T17" fmla="*/ 27 h 59"/>
                    <a:gd name="T18" fmla="*/ 568 w 595"/>
                    <a:gd name="T19" fmla="*/ 17 h 59"/>
                    <a:gd name="T20" fmla="*/ 551 w 595"/>
                    <a:gd name="T21" fmla="*/ 14 h 59"/>
                    <a:gd name="T22" fmla="*/ 44 w 595"/>
                    <a:gd name="T23" fmla="*/ 14 h 59"/>
                    <a:gd name="T24" fmla="*/ 26 w 595"/>
                    <a:gd name="T25" fmla="*/ 17 h 59"/>
                    <a:gd name="T26" fmla="*/ 13 w 595"/>
                    <a:gd name="T27" fmla="*/ 27 h 59"/>
                    <a:gd name="T28" fmla="*/ 2 w 595"/>
                    <a:gd name="T29" fmla="*/ 40 h 59"/>
                    <a:gd name="T30" fmla="*/ 0 w 595"/>
                    <a:gd name="T31" fmla="*/ 59 h 59"/>
                    <a:gd name="T32" fmla="*/ 0 w 595"/>
                    <a:gd name="T33" fmla="*/ 44 h 59"/>
                    <a:gd name="T34" fmla="*/ 2 w 595"/>
                    <a:gd name="T35" fmla="*/ 27 h 59"/>
                    <a:gd name="T36" fmla="*/ 13 w 595"/>
                    <a:gd name="T37" fmla="*/ 13 h 59"/>
                    <a:gd name="T38" fmla="*/ 26 w 595"/>
                    <a:gd name="T39" fmla="*/ 4 h 59"/>
                    <a:gd name="T40" fmla="*/ 44 w 595"/>
                    <a:gd name="T41" fmla="*/ 0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95" h="59">
                      <a:moveTo>
                        <a:pt x="44" y="0"/>
                      </a:moveTo>
                      <a:lnTo>
                        <a:pt x="551" y="0"/>
                      </a:lnTo>
                      <a:lnTo>
                        <a:pt x="568" y="4"/>
                      </a:lnTo>
                      <a:lnTo>
                        <a:pt x="582" y="13"/>
                      </a:lnTo>
                      <a:lnTo>
                        <a:pt x="591" y="27"/>
                      </a:lnTo>
                      <a:lnTo>
                        <a:pt x="595" y="44"/>
                      </a:lnTo>
                      <a:lnTo>
                        <a:pt x="595" y="59"/>
                      </a:lnTo>
                      <a:lnTo>
                        <a:pt x="591" y="40"/>
                      </a:lnTo>
                      <a:lnTo>
                        <a:pt x="582" y="27"/>
                      </a:lnTo>
                      <a:lnTo>
                        <a:pt x="568" y="17"/>
                      </a:lnTo>
                      <a:lnTo>
                        <a:pt x="551" y="14"/>
                      </a:lnTo>
                      <a:lnTo>
                        <a:pt x="44" y="14"/>
                      </a:lnTo>
                      <a:lnTo>
                        <a:pt x="26" y="17"/>
                      </a:lnTo>
                      <a:lnTo>
                        <a:pt x="13" y="27"/>
                      </a:lnTo>
                      <a:lnTo>
                        <a:pt x="2" y="40"/>
                      </a:lnTo>
                      <a:lnTo>
                        <a:pt x="0" y="59"/>
                      </a:lnTo>
                      <a:lnTo>
                        <a:pt x="0" y="44"/>
                      </a:lnTo>
                      <a:lnTo>
                        <a:pt x="2" y="27"/>
                      </a:lnTo>
                      <a:lnTo>
                        <a:pt x="13" y="13"/>
                      </a:lnTo>
                      <a:lnTo>
                        <a:pt x="26" y="4"/>
                      </a:lnTo>
                      <a:lnTo>
                        <a:pt x="44" y="0"/>
                      </a:lnTo>
                      <a:close/>
                    </a:path>
                  </a:pathLst>
                </a:custGeom>
                <a:solidFill>
                  <a:srgbClr val="65FFFA"/>
                </a:solidFill>
                <a:ln w="0">
                  <a:solidFill>
                    <a:srgbClr val="65FFFA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9" name="Freeform 67">
                  <a:extLst>
                    <a:ext uri="{FF2B5EF4-FFF2-40B4-BE49-F238E27FC236}">
                      <a16:creationId xmlns:a16="http://schemas.microsoft.com/office/drawing/2014/main" xmlns="" id="{C8662ACA-E455-4B42-AECD-EE24DF5900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39409" y="1450747"/>
                  <a:ext cx="944563" cy="90488"/>
                </a:xfrm>
                <a:custGeom>
                  <a:avLst/>
                  <a:gdLst>
                    <a:gd name="T0" fmla="*/ 0 w 595"/>
                    <a:gd name="T1" fmla="*/ 0 h 57"/>
                    <a:gd name="T2" fmla="*/ 2 w 595"/>
                    <a:gd name="T3" fmla="*/ 17 h 57"/>
                    <a:gd name="T4" fmla="*/ 13 w 595"/>
                    <a:gd name="T5" fmla="*/ 31 h 57"/>
                    <a:gd name="T6" fmla="*/ 26 w 595"/>
                    <a:gd name="T7" fmla="*/ 40 h 57"/>
                    <a:gd name="T8" fmla="*/ 44 w 595"/>
                    <a:gd name="T9" fmla="*/ 44 h 57"/>
                    <a:gd name="T10" fmla="*/ 551 w 595"/>
                    <a:gd name="T11" fmla="*/ 44 h 57"/>
                    <a:gd name="T12" fmla="*/ 568 w 595"/>
                    <a:gd name="T13" fmla="*/ 40 h 57"/>
                    <a:gd name="T14" fmla="*/ 582 w 595"/>
                    <a:gd name="T15" fmla="*/ 31 h 57"/>
                    <a:gd name="T16" fmla="*/ 591 w 595"/>
                    <a:gd name="T17" fmla="*/ 17 h 57"/>
                    <a:gd name="T18" fmla="*/ 595 w 595"/>
                    <a:gd name="T19" fmla="*/ 0 h 57"/>
                    <a:gd name="T20" fmla="*/ 595 w 595"/>
                    <a:gd name="T21" fmla="*/ 13 h 57"/>
                    <a:gd name="T22" fmla="*/ 591 w 595"/>
                    <a:gd name="T23" fmla="*/ 30 h 57"/>
                    <a:gd name="T24" fmla="*/ 582 w 595"/>
                    <a:gd name="T25" fmla="*/ 44 h 57"/>
                    <a:gd name="T26" fmla="*/ 568 w 595"/>
                    <a:gd name="T27" fmla="*/ 53 h 57"/>
                    <a:gd name="T28" fmla="*/ 551 w 595"/>
                    <a:gd name="T29" fmla="*/ 57 h 57"/>
                    <a:gd name="T30" fmla="*/ 44 w 595"/>
                    <a:gd name="T31" fmla="*/ 57 h 57"/>
                    <a:gd name="T32" fmla="*/ 26 w 595"/>
                    <a:gd name="T33" fmla="*/ 53 h 57"/>
                    <a:gd name="T34" fmla="*/ 13 w 595"/>
                    <a:gd name="T35" fmla="*/ 44 h 57"/>
                    <a:gd name="T36" fmla="*/ 2 w 595"/>
                    <a:gd name="T37" fmla="*/ 30 h 57"/>
                    <a:gd name="T38" fmla="*/ 0 w 595"/>
                    <a:gd name="T39" fmla="*/ 13 h 57"/>
                    <a:gd name="T40" fmla="*/ 0 w 595"/>
                    <a:gd name="T41" fmla="*/ 0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95" h="57">
                      <a:moveTo>
                        <a:pt x="0" y="0"/>
                      </a:moveTo>
                      <a:lnTo>
                        <a:pt x="2" y="17"/>
                      </a:lnTo>
                      <a:lnTo>
                        <a:pt x="13" y="31"/>
                      </a:lnTo>
                      <a:lnTo>
                        <a:pt x="26" y="40"/>
                      </a:lnTo>
                      <a:lnTo>
                        <a:pt x="44" y="44"/>
                      </a:lnTo>
                      <a:lnTo>
                        <a:pt x="551" y="44"/>
                      </a:lnTo>
                      <a:lnTo>
                        <a:pt x="568" y="40"/>
                      </a:lnTo>
                      <a:lnTo>
                        <a:pt x="582" y="31"/>
                      </a:lnTo>
                      <a:lnTo>
                        <a:pt x="591" y="17"/>
                      </a:lnTo>
                      <a:lnTo>
                        <a:pt x="595" y="0"/>
                      </a:lnTo>
                      <a:lnTo>
                        <a:pt x="595" y="13"/>
                      </a:lnTo>
                      <a:lnTo>
                        <a:pt x="591" y="30"/>
                      </a:lnTo>
                      <a:lnTo>
                        <a:pt x="582" y="44"/>
                      </a:lnTo>
                      <a:lnTo>
                        <a:pt x="568" y="53"/>
                      </a:lnTo>
                      <a:lnTo>
                        <a:pt x="551" y="57"/>
                      </a:lnTo>
                      <a:lnTo>
                        <a:pt x="44" y="57"/>
                      </a:lnTo>
                      <a:lnTo>
                        <a:pt x="26" y="53"/>
                      </a:lnTo>
                      <a:lnTo>
                        <a:pt x="13" y="44"/>
                      </a:lnTo>
                      <a:lnTo>
                        <a:pt x="2" y="30"/>
                      </a:lnTo>
                      <a:lnTo>
                        <a:pt x="0" y="1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65FFFA"/>
                </a:solidFill>
                <a:ln w="0">
                  <a:solidFill>
                    <a:srgbClr val="65FFFA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0" name="Freeform 68">
                  <a:extLst>
                    <a:ext uri="{FF2B5EF4-FFF2-40B4-BE49-F238E27FC236}">
                      <a16:creationId xmlns:a16="http://schemas.microsoft.com/office/drawing/2014/main" xmlns="" id="{DF41A68F-1195-4CFA-963E-C5B7233925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14009" y="1238022"/>
                  <a:ext cx="25400" cy="160338"/>
                </a:xfrm>
                <a:custGeom>
                  <a:avLst/>
                  <a:gdLst>
                    <a:gd name="T0" fmla="*/ 8 w 16"/>
                    <a:gd name="T1" fmla="*/ 0 h 101"/>
                    <a:gd name="T2" fmla="*/ 16 w 16"/>
                    <a:gd name="T3" fmla="*/ 0 h 101"/>
                    <a:gd name="T4" fmla="*/ 16 w 16"/>
                    <a:gd name="T5" fmla="*/ 101 h 101"/>
                    <a:gd name="T6" fmla="*/ 8 w 16"/>
                    <a:gd name="T7" fmla="*/ 101 h 101"/>
                    <a:gd name="T8" fmla="*/ 5 w 16"/>
                    <a:gd name="T9" fmla="*/ 101 h 101"/>
                    <a:gd name="T10" fmla="*/ 3 w 16"/>
                    <a:gd name="T11" fmla="*/ 100 h 101"/>
                    <a:gd name="T12" fmla="*/ 1 w 16"/>
                    <a:gd name="T13" fmla="*/ 97 h 101"/>
                    <a:gd name="T14" fmla="*/ 0 w 16"/>
                    <a:gd name="T15" fmla="*/ 94 h 101"/>
                    <a:gd name="T16" fmla="*/ 0 w 16"/>
                    <a:gd name="T17" fmla="*/ 7 h 101"/>
                    <a:gd name="T18" fmla="*/ 1 w 16"/>
                    <a:gd name="T19" fmla="*/ 4 h 101"/>
                    <a:gd name="T20" fmla="*/ 3 w 16"/>
                    <a:gd name="T21" fmla="*/ 3 h 101"/>
                    <a:gd name="T22" fmla="*/ 5 w 16"/>
                    <a:gd name="T23" fmla="*/ 0 h 101"/>
                    <a:gd name="T24" fmla="*/ 8 w 16"/>
                    <a:gd name="T25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" h="101">
                      <a:moveTo>
                        <a:pt x="8" y="0"/>
                      </a:moveTo>
                      <a:lnTo>
                        <a:pt x="16" y="0"/>
                      </a:lnTo>
                      <a:lnTo>
                        <a:pt x="16" y="101"/>
                      </a:lnTo>
                      <a:lnTo>
                        <a:pt x="8" y="101"/>
                      </a:lnTo>
                      <a:lnTo>
                        <a:pt x="5" y="101"/>
                      </a:lnTo>
                      <a:lnTo>
                        <a:pt x="3" y="100"/>
                      </a:lnTo>
                      <a:lnTo>
                        <a:pt x="1" y="97"/>
                      </a:lnTo>
                      <a:lnTo>
                        <a:pt x="0" y="94"/>
                      </a:lnTo>
                      <a:lnTo>
                        <a:pt x="0" y="7"/>
                      </a:lnTo>
                      <a:lnTo>
                        <a:pt x="1" y="4"/>
                      </a:lnTo>
                      <a:lnTo>
                        <a:pt x="3" y="3"/>
                      </a:lnTo>
                      <a:lnTo>
                        <a:pt x="5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1" name="Freeform 69">
                  <a:extLst>
                    <a:ext uri="{FF2B5EF4-FFF2-40B4-BE49-F238E27FC236}">
                      <a16:creationId xmlns:a16="http://schemas.microsoft.com/office/drawing/2014/main" xmlns="" id="{EE8A189A-5A0B-4710-A1E9-8B37880845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83972" y="1238022"/>
                  <a:ext cx="23813" cy="160338"/>
                </a:xfrm>
                <a:custGeom>
                  <a:avLst/>
                  <a:gdLst>
                    <a:gd name="T0" fmla="*/ 0 w 15"/>
                    <a:gd name="T1" fmla="*/ 0 h 101"/>
                    <a:gd name="T2" fmla="*/ 8 w 15"/>
                    <a:gd name="T3" fmla="*/ 0 h 101"/>
                    <a:gd name="T4" fmla="*/ 11 w 15"/>
                    <a:gd name="T5" fmla="*/ 0 h 101"/>
                    <a:gd name="T6" fmla="*/ 13 w 15"/>
                    <a:gd name="T7" fmla="*/ 3 h 101"/>
                    <a:gd name="T8" fmla="*/ 15 w 15"/>
                    <a:gd name="T9" fmla="*/ 4 h 101"/>
                    <a:gd name="T10" fmla="*/ 15 w 15"/>
                    <a:gd name="T11" fmla="*/ 7 h 101"/>
                    <a:gd name="T12" fmla="*/ 15 w 15"/>
                    <a:gd name="T13" fmla="*/ 94 h 101"/>
                    <a:gd name="T14" fmla="*/ 15 w 15"/>
                    <a:gd name="T15" fmla="*/ 97 h 101"/>
                    <a:gd name="T16" fmla="*/ 13 w 15"/>
                    <a:gd name="T17" fmla="*/ 100 h 101"/>
                    <a:gd name="T18" fmla="*/ 11 w 15"/>
                    <a:gd name="T19" fmla="*/ 101 h 101"/>
                    <a:gd name="T20" fmla="*/ 8 w 15"/>
                    <a:gd name="T21" fmla="*/ 101 h 101"/>
                    <a:gd name="T22" fmla="*/ 0 w 15"/>
                    <a:gd name="T23" fmla="*/ 101 h 101"/>
                    <a:gd name="T24" fmla="*/ 0 w 15"/>
                    <a:gd name="T25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101">
                      <a:moveTo>
                        <a:pt x="0" y="0"/>
                      </a:moveTo>
                      <a:lnTo>
                        <a:pt x="8" y="0"/>
                      </a:lnTo>
                      <a:lnTo>
                        <a:pt x="11" y="0"/>
                      </a:lnTo>
                      <a:lnTo>
                        <a:pt x="13" y="3"/>
                      </a:lnTo>
                      <a:lnTo>
                        <a:pt x="15" y="4"/>
                      </a:lnTo>
                      <a:lnTo>
                        <a:pt x="15" y="7"/>
                      </a:lnTo>
                      <a:lnTo>
                        <a:pt x="15" y="94"/>
                      </a:lnTo>
                      <a:lnTo>
                        <a:pt x="15" y="97"/>
                      </a:lnTo>
                      <a:lnTo>
                        <a:pt x="13" y="100"/>
                      </a:lnTo>
                      <a:lnTo>
                        <a:pt x="11" y="101"/>
                      </a:lnTo>
                      <a:lnTo>
                        <a:pt x="8" y="101"/>
                      </a:lnTo>
                      <a:lnTo>
                        <a:pt x="0" y="10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2" name="Freeform 70">
                  <a:extLst>
                    <a:ext uri="{FF2B5EF4-FFF2-40B4-BE49-F238E27FC236}">
                      <a16:creationId xmlns:a16="http://schemas.microsoft.com/office/drawing/2014/main" xmlns="" id="{A79DDFF4-437B-41C7-993E-35C37C945E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80684" y="1138009"/>
                  <a:ext cx="860425" cy="360363"/>
                </a:xfrm>
                <a:custGeom>
                  <a:avLst/>
                  <a:gdLst>
                    <a:gd name="T0" fmla="*/ 18 w 542"/>
                    <a:gd name="T1" fmla="*/ 0 h 227"/>
                    <a:gd name="T2" fmla="*/ 525 w 542"/>
                    <a:gd name="T3" fmla="*/ 0 h 227"/>
                    <a:gd name="T4" fmla="*/ 530 w 542"/>
                    <a:gd name="T5" fmla="*/ 2 h 227"/>
                    <a:gd name="T6" fmla="*/ 535 w 542"/>
                    <a:gd name="T7" fmla="*/ 4 h 227"/>
                    <a:gd name="T8" fmla="*/ 539 w 542"/>
                    <a:gd name="T9" fmla="*/ 7 h 227"/>
                    <a:gd name="T10" fmla="*/ 542 w 542"/>
                    <a:gd name="T11" fmla="*/ 12 h 227"/>
                    <a:gd name="T12" fmla="*/ 542 w 542"/>
                    <a:gd name="T13" fmla="*/ 17 h 227"/>
                    <a:gd name="T14" fmla="*/ 542 w 542"/>
                    <a:gd name="T15" fmla="*/ 210 h 227"/>
                    <a:gd name="T16" fmla="*/ 542 w 542"/>
                    <a:gd name="T17" fmla="*/ 215 h 227"/>
                    <a:gd name="T18" fmla="*/ 539 w 542"/>
                    <a:gd name="T19" fmla="*/ 220 h 227"/>
                    <a:gd name="T20" fmla="*/ 535 w 542"/>
                    <a:gd name="T21" fmla="*/ 224 h 227"/>
                    <a:gd name="T22" fmla="*/ 530 w 542"/>
                    <a:gd name="T23" fmla="*/ 227 h 227"/>
                    <a:gd name="T24" fmla="*/ 525 w 542"/>
                    <a:gd name="T25" fmla="*/ 227 h 227"/>
                    <a:gd name="T26" fmla="*/ 328 w 542"/>
                    <a:gd name="T27" fmla="*/ 227 h 227"/>
                    <a:gd name="T28" fmla="*/ 317 w 542"/>
                    <a:gd name="T29" fmla="*/ 224 h 227"/>
                    <a:gd name="T30" fmla="*/ 306 w 542"/>
                    <a:gd name="T31" fmla="*/ 216 h 227"/>
                    <a:gd name="T32" fmla="*/ 284 w 542"/>
                    <a:gd name="T33" fmla="*/ 194 h 227"/>
                    <a:gd name="T34" fmla="*/ 276 w 542"/>
                    <a:gd name="T35" fmla="*/ 189 h 227"/>
                    <a:gd name="T36" fmla="*/ 267 w 542"/>
                    <a:gd name="T37" fmla="*/ 189 h 227"/>
                    <a:gd name="T38" fmla="*/ 258 w 542"/>
                    <a:gd name="T39" fmla="*/ 194 h 227"/>
                    <a:gd name="T40" fmla="*/ 237 w 542"/>
                    <a:gd name="T41" fmla="*/ 216 h 227"/>
                    <a:gd name="T42" fmla="*/ 226 w 542"/>
                    <a:gd name="T43" fmla="*/ 224 h 227"/>
                    <a:gd name="T44" fmla="*/ 213 w 542"/>
                    <a:gd name="T45" fmla="*/ 227 h 227"/>
                    <a:gd name="T46" fmla="*/ 18 w 542"/>
                    <a:gd name="T47" fmla="*/ 227 h 227"/>
                    <a:gd name="T48" fmla="*/ 12 w 542"/>
                    <a:gd name="T49" fmla="*/ 227 h 227"/>
                    <a:gd name="T50" fmla="*/ 8 w 542"/>
                    <a:gd name="T51" fmla="*/ 224 h 227"/>
                    <a:gd name="T52" fmla="*/ 4 w 542"/>
                    <a:gd name="T53" fmla="*/ 220 h 227"/>
                    <a:gd name="T54" fmla="*/ 1 w 542"/>
                    <a:gd name="T55" fmla="*/ 215 h 227"/>
                    <a:gd name="T56" fmla="*/ 0 w 542"/>
                    <a:gd name="T57" fmla="*/ 210 h 227"/>
                    <a:gd name="T58" fmla="*/ 0 w 542"/>
                    <a:gd name="T59" fmla="*/ 17 h 227"/>
                    <a:gd name="T60" fmla="*/ 1 w 542"/>
                    <a:gd name="T61" fmla="*/ 12 h 227"/>
                    <a:gd name="T62" fmla="*/ 4 w 542"/>
                    <a:gd name="T63" fmla="*/ 7 h 227"/>
                    <a:gd name="T64" fmla="*/ 8 w 542"/>
                    <a:gd name="T65" fmla="*/ 4 h 227"/>
                    <a:gd name="T66" fmla="*/ 12 w 542"/>
                    <a:gd name="T67" fmla="*/ 2 h 227"/>
                    <a:gd name="T68" fmla="*/ 18 w 542"/>
                    <a:gd name="T69" fmla="*/ 0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42" h="227">
                      <a:moveTo>
                        <a:pt x="18" y="0"/>
                      </a:moveTo>
                      <a:lnTo>
                        <a:pt x="525" y="0"/>
                      </a:lnTo>
                      <a:lnTo>
                        <a:pt x="530" y="2"/>
                      </a:lnTo>
                      <a:lnTo>
                        <a:pt x="535" y="4"/>
                      </a:lnTo>
                      <a:lnTo>
                        <a:pt x="539" y="7"/>
                      </a:lnTo>
                      <a:lnTo>
                        <a:pt x="542" y="12"/>
                      </a:lnTo>
                      <a:lnTo>
                        <a:pt x="542" y="17"/>
                      </a:lnTo>
                      <a:lnTo>
                        <a:pt x="542" y="210"/>
                      </a:lnTo>
                      <a:lnTo>
                        <a:pt x="542" y="215"/>
                      </a:lnTo>
                      <a:lnTo>
                        <a:pt x="539" y="220"/>
                      </a:lnTo>
                      <a:lnTo>
                        <a:pt x="535" y="224"/>
                      </a:lnTo>
                      <a:lnTo>
                        <a:pt x="530" y="227"/>
                      </a:lnTo>
                      <a:lnTo>
                        <a:pt x="525" y="227"/>
                      </a:lnTo>
                      <a:lnTo>
                        <a:pt x="328" y="227"/>
                      </a:lnTo>
                      <a:lnTo>
                        <a:pt x="317" y="224"/>
                      </a:lnTo>
                      <a:lnTo>
                        <a:pt x="306" y="216"/>
                      </a:lnTo>
                      <a:lnTo>
                        <a:pt x="284" y="194"/>
                      </a:lnTo>
                      <a:lnTo>
                        <a:pt x="276" y="189"/>
                      </a:lnTo>
                      <a:lnTo>
                        <a:pt x="267" y="189"/>
                      </a:lnTo>
                      <a:lnTo>
                        <a:pt x="258" y="194"/>
                      </a:lnTo>
                      <a:lnTo>
                        <a:pt x="237" y="216"/>
                      </a:lnTo>
                      <a:lnTo>
                        <a:pt x="226" y="224"/>
                      </a:lnTo>
                      <a:lnTo>
                        <a:pt x="213" y="227"/>
                      </a:lnTo>
                      <a:lnTo>
                        <a:pt x="18" y="227"/>
                      </a:lnTo>
                      <a:lnTo>
                        <a:pt x="12" y="227"/>
                      </a:lnTo>
                      <a:lnTo>
                        <a:pt x="8" y="224"/>
                      </a:lnTo>
                      <a:lnTo>
                        <a:pt x="4" y="220"/>
                      </a:lnTo>
                      <a:lnTo>
                        <a:pt x="1" y="215"/>
                      </a:lnTo>
                      <a:lnTo>
                        <a:pt x="0" y="210"/>
                      </a:lnTo>
                      <a:lnTo>
                        <a:pt x="0" y="17"/>
                      </a:lnTo>
                      <a:lnTo>
                        <a:pt x="1" y="12"/>
                      </a:lnTo>
                      <a:lnTo>
                        <a:pt x="4" y="7"/>
                      </a:lnTo>
                      <a:lnTo>
                        <a:pt x="8" y="4"/>
                      </a:lnTo>
                      <a:lnTo>
                        <a:pt x="12" y="2"/>
                      </a:ln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000306"/>
                </a:solidFill>
                <a:ln w="0">
                  <a:solidFill>
                    <a:srgbClr val="000306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dirty="0"/>
                </a:p>
              </p:txBody>
            </p:sp>
            <p:sp>
              <p:nvSpPr>
                <p:cNvPr id="113" name="Freeform 71">
                  <a:extLst>
                    <a:ext uri="{FF2B5EF4-FFF2-40B4-BE49-F238E27FC236}">
                      <a16:creationId xmlns:a16="http://schemas.microsoft.com/office/drawing/2014/main" xmlns="" id="{F1025B62-EC47-4A02-AEB3-FAA7D41417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15609" y="1168172"/>
                  <a:ext cx="792163" cy="41275"/>
                </a:xfrm>
                <a:custGeom>
                  <a:avLst/>
                  <a:gdLst>
                    <a:gd name="T0" fmla="*/ 13 w 499"/>
                    <a:gd name="T1" fmla="*/ 0 h 26"/>
                    <a:gd name="T2" fmla="*/ 486 w 499"/>
                    <a:gd name="T3" fmla="*/ 0 h 26"/>
                    <a:gd name="T4" fmla="*/ 490 w 499"/>
                    <a:gd name="T5" fmla="*/ 0 h 26"/>
                    <a:gd name="T6" fmla="*/ 494 w 499"/>
                    <a:gd name="T7" fmla="*/ 2 h 26"/>
                    <a:gd name="T8" fmla="*/ 496 w 499"/>
                    <a:gd name="T9" fmla="*/ 5 h 26"/>
                    <a:gd name="T10" fmla="*/ 497 w 499"/>
                    <a:gd name="T11" fmla="*/ 8 h 26"/>
                    <a:gd name="T12" fmla="*/ 499 w 499"/>
                    <a:gd name="T13" fmla="*/ 13 h 26"/>
                    <a:gd name="T14" fmla="*/ 499 w 499"/>
                    <a:gd name="T15" fmla="*/ 13 h 26"/>
                    <a:gd name="T16" fmla="*/ 497 w 499"/>
                    <a:gd name="T17" fmla="*/ 17 h 26"/>
                    <a:gd name="T18" fmla="*/ 496 w 499"/>
                    <a:gd name="T19" fmla="*/ 21 h 26"/>
                    <a:gd name="T20" fmla="*/ 494 w 499"/>
                    <a:gd name="T21" fmla="*/ 23 h 26"/>
                    <a:gd name="T22" fmla="*/ 490 w 499"/>
                    <a:gd name="T23" fmla="*/ 25 h 26"/>
                    <a:gd name="T24" fmla="*/ 486 w 499"/>
                    <a:gd name="T25" fmla="*/ 26 h 26"/>
                    <a:gd name="T26" fmla="*/ 13 w 499"/>
                    <a:gd name="T27" fmla="*/ 26 h 26"/>
                    <a:gd name="T28" fmla="*/ 9 w 499"/>
                    <a:gd name="T29" fmla="*/ 25 h 26"/>
                    <a:gd name="T30" fmla="*/ 5 w 499"/>
                    <a:gd name="T31" fmla="*/ 23 h 26"/>
                    <a:gd name="T32" fmla="*/ 3 w 499"/>
                    <a:gd name="T33" fmla="*/ 21 h 26"/>
                    <a:gd name="T34" fmla="*/ 1 w 499"/>
                    <a:gd name="T35" fmla="*/ 17 h 26"/>
                    <a:gd name="T36" fmla="*/ 0 w 499"/>
                    <a:gd name="T37" fmla="*/ 13 h 26"/>
                    <a:gd name="T38" fmla="*/ 0 w 499"/>
                    <a:gd name="T39" fmla="*/ 13 h 26"/>
                    <a:gd name="T40" fmla="*/ 1 w 499"/>
                    <a:gd name="T41" fmla="*/ 8 h 26"/>
                    <a:gd name="T42" fmla="*/ 3 w 499"/>
                    <a:gd name="T43" fmla="*/ 5 h 26"/>
                    <a:gd name="T44" fmla="*/ 5 w 499"/>
                    <a:gd name="T45" fmla="*/ 2 h 26"/>
                    <a:gd name="T46" fmla="*/ 9 w 499"/>
                    <a:gd name="T47" fmla="*/ 0 h 26"/>
                    <a:gd name="T48" fmla="*/ 13 w 499"/>
                    <a:gd name="T49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99" h="26">
                      <a:moveTo>
                        <a:pt x="13" y="0"/>
                      </a:moveTo>
                      <a:lnTo>
                        <a:pt x="486" y="0"/>
                      </a:lnTo>
                      <a:lnTo>
                        <a:pt x="490" y="0"/>
                      </a:lnTo>
                      <a:lnTo>
                        <a:pt x="494" y="2"/>
                      </a:lnTo>
                      <a:lnTo>
                        <a:pt x="496" y="5"/>
                      </a:lnTo>
                      <a:lnTo>
                        <a:pt x="497" y="8"/>
                      </a:lnTo>
                      <a:lnTo>
                        <a:pt x="499" y="13"/>
                      </a:lnTo>
                      <a:lnTo>
                        <a:pt x="499" y="13"/>
                      </a:lnTo>
                      <a:lnTo>
                        <a:pt x="497" y="17"/>
                      </a:lnTo>
                      <a:lnTo>
                        <a:pt x="496" y="21"/>
                      </a:lnTo>
                      <a:lnTo>
                        <a:pt x="494" y="23"/>
                      </a:lnTo>
                      <a:lnTo>
                        <a:pt x="490" y="25"/>
                      </a:lnTo>
                      <a:lnTo>
                        <a:pt x="486" y="26"/>
                      </a:lnTo>
                      <a:lnTo>
                        <a:pt x="13" y="26"/>
                      </a:lnTo>
                      <a:lnTo>
                        <a:pt x="9" y="25"/>
                      </a:lnTo>
                      <a:lnTo>
                        <a:pt x="5" y="23"/>
                      </a:lnTo>
                      <a:lnTo>
                        <a:pt x="3" y="21"/>
                      </a:lnTo>
                      <a:lnTo>
                        <a:pt x="1" y="17"/>
                      </a:lnTo>
                      <a:lnTo>
                        <a:pt x="0" y="13"/>
                      </a:lnTo>
                      <a:lnTo>
                        <a:pt x="0" y="13"/>
                      </a:lnTo>
                      <a:lnTo>
                        <a:pt x="1" y="8"/>
                      </a:lnTo>
                      <a:lnTo>
                        <a:pt x="3" y="5"/>
                      </a:lnTo>
                      <a:lnTo>
                        <a:pt x="5" y="2"/>
                      </a:lnTo>
                      <a:lnTo>
                        <a:pt x="9" y="0"/>
                      </a:lnTo>
                      <a:lnTo>
                        <a:pt x="13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4" name="Freeform 72">
                  <a:extLst>
                    <a:ext uri="{FF2B5EF4-FFF2-40B4-BE49-F238E27FC236}">
                      <a16:creationId xmlns:a16="http://schemas.microsoft.com/office/drawing/2014/main" xmlns="" id="{3060A6AE-37AB-4A29-AD99-53F2FEB608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15609" y="1228497"/>
                  <a:ext cx="792163" cy="41275"/>
                </a:xfrm>
                <a:custGeom>
                  <a:avLst/>
                  <a:gdLst>
                    <a:gd name="T0" fmla="*/ 13 w 499"/>
                    <a:gd name="T1" fmla="*/ 0 h 26"/>
                    <a:gd name="T2" fmla="*/ 486 w 499"/>
                    <a:gd name="T3" fmla="*/ 0 h 26"/>
                    <a:gd name="T4" fmla="*/ 490 w 499"/>
                    <a:gd name="T5" fmla="*/ 1 h 26"/>
                    <a:gd name="T6" fmla="*/ 494 w 499"/>
                    <a:gd name="T7" fmla="*/ 2 h 26"/>
                    <a:gd name="T8" fmla="*/ 496 w 499"/>
                    <a:gd name="T9" fmla="*/ 5 h 26"/>
                    <a:gd name="T10" fmla="*/ 497 w 499"/>
                    <a:gd name="T11" fmla="*/ 9 h 26"/>
                    <a:gd name="T12" fmla="*/ 499 w 499"/>
                    <a:gd name="T13" fmla="*/ 13 h 26"/>
                    <a:gd name="T14" fmla="*/ 499 w 499"/>
                    <a:gd name="T15" fmla="*/ 13 h 26"/>
                    <a:gd name="T16" fmla="*/ 497 w 499"/>
                    <a:gd name="T17" fmla="*/ 17 h 26"/>
                    <a:gd name="T18" fmla="*/ 496 w 499"/>
                    <a:gd name="T19" fmla="*/ 21 h 26"/>
                    <a:gd name="T20" fmla="*/ 494 w 499"/>
                    <a:gd name="T21" fmla="*/ 23 h 26"/>
                    <a:gd name="T22" fmla="*/ 490 w 499"/>
                    <a:gd name="T23" fmla="*/ 26 h 26"/>
                    <a:gd name="T24" fmla="*/ 486 w 499"/>
                    <a:gd name="T25" fmla="*/ 26 h 26"/>
                    <a:gd name="T26" fmla="*/ 13 w 499"/>
                    <a:gd name="T27" fmla="*/ 26 h 26"/>
                    <a:gd name="T28" fmla="*/ 9 w 499"/>
                    <a:gd name="T29" fmla="*/ 26 h 26"/>
                    <a:gd name="T30" fmla="*/ 5 w 499"/>
                    <a:gd name="T31" fmla="*/ 23 h 26"/>
                    <a:gd name="T32" fmla="*/ 3 w 499"/>
                    <a:gd name="T33" fmla="*/ 21 h 26"/>
                    <a:gd name="T34" fmla="*/ 1 w 499"/>
                    <a:gd name="T35" fmla="*/ 17 h 26"/>
                    <a:gd name="T36" fmla="*/ 0 w 499"/>
                    <a:gd name="T37" fmla="*/ 13 h 26"/>
                    <a:gd name="T38" fmla="*/ 0 w 499"/>
                    <a:gd name="T39" fmla="*/ 13 h 26"/>
                    <a:gd name="T40" fmla="*/ 1 w 499"/>
                    <a:gd name="T41" fmla="*/ 9 h 26"/>
                    <a:gd name="T42" fmla="*/ 3 w 499"/>
                    <a:gd name="T43" fmla="*/ 5 h 26"/>
                    <a:gd name="T44" fmla="*/ 5 w 499"/>
                    <a:gd name="T45" fmla="*/ 2 h 26"/>
                    <a:gd name="T46" fmla="*/ 9 w 499"/>
                    <a:gd name="T47" fmla="*/ 1 h 26"/>
                    <a:gd name="T48" fmla="*/ 13 w 499"/>
                    <a:gd name="T49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99" h="26">
                      <a:moveTo>
                        <a:pt x="13" y="0"/>
                      </a:moveTo>
                      <a:lnTo>
                        <a:pt x="486" y="0"/>
                      </a:lnTo>
                      <a:lnTo>
                        <a:pt x="490" y="1"/>
                      </a:lnTo>
                      <a:lnTo>
                        <a:pt x="494" y="2"/>
                      </a:lnTo>
                      <a:lnTo>
                        <a:pt x="496" y="5"/>
                      </a:lnTo>
                      <a:lnTo>
                        <a:pt x="497" y="9"/>
                      </a:lnTo>
                      <a:lnTo>
                        <a:pt x="499" y="13"/>
                      </a:lnTo>
                      <a:lnTo>
                        <a:pt x="499" y="13"/>
                      </a:lnTo>
                      <a:lnTo>
                        <a:pt x="497" y="17"/>
                      </a:lnTo>
                      <a:lnTo>
                        <a:pt x="496" y="21"/>
                      </a:lnTo>
                      <a:lnTo>
                        <a:pt x="494" y="23"/>
                      </a:lnTo>
                      <a:lnTo>
                        <a:pt x="490" y="26"/>
                      </a:lnTo>
                      <a:lnTo>
                        <a:pt x="486" y="26"/>
                      </a:lnTo>
                      <a:lnTo>
                        <a:pt x="13" y="26"/>
                      </a:lnTo>
                      <a:lnTo>
                        <a:pt x="9" y="26"/>
                      </a:lnTo>
                      <a:lnTo>
                        <a:pt x="5" y="23"/>
                      </a:lnTo>
                      <a:lnTo>
                        <a:pt x="3" y="21"/>
                      </a:lnTo>
                      <a:lnTo>
                        <a:pt x="1" y="17"/>
                      </a:lnTo>
                      <a:lnTo>
                        <a:pt x="0" y="13"/>
                      </a:lnTo>
                      <a:lnTo>
                        <a:pt x="0" y="13"/>
                      </a:lnTo>
                      <a:lnTo>
                        <a:pt x="1" y="9"/>
                      </a:lnTo>
                      <a:lnTo>
                        <a:pt x="3" y="5"/>
                      </a:lnTo>
                      <a:lnTo>
                        <a:pt x="5" y="2"/>
                      </a:lnTo>
                      <a:lnTo>
                        <a:pt x="9" y="1"/>
                      </a:lnTo>
                      <a:lnTo>
                        <a:pt x="13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5" name="Freeform 73">
                  <a:extLst>
                    <a:ext uri="{FF2B5EF4-FFF2-40B4-BE49-F238E27FC236}">
                      <a16:creationId xmlns:a16="http://schemas.microsoft.com/office/drawing/2014/main" xmlns="" id="{AB95922B-4B1F-4D84-94C6-C8E011CF5A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22047" y="1465034"/>
                  <a:ext cx="14288" cy="15875"/>
                </a:xfrm>
                <a:custGeom>
                  <a:avLst/>
                  <a:gdLst>
                    <a:gd name="T0" fmla="*/ 4 w 9"/>
                    <a:gd name="T1" fmla="*/ 0 h 10"/>
                    <a:gd name="T2" fmla="*/ 7 w 9"/>
                    <a:gd name="T3" fmla="*/ 0 h 10"/>
                    <a:gd name="T4" fmla="*/ 9 w 9"/>
                    <a:gd name="T5" fmla="*/ 3 h 10"/>
                    <a:gd name="T6" fmla="*/ 9 w 9"/>
                    <a:gd name="T7" fmla="*/ 5 h 10"/>
                    <a:gd name="T8" fmla="*/ 9 w 9"/>
                    <a:gd name="T9" fmla="*/ 8 h 10"/>
                    <a:gd name="T10" fmla="*/ 7 w 9"/>
                    <a:gd name="T11" fmla="*/ 9 h 10"/>
                    <a:gd name="T12" fmla="*/ 4 w 9"/>
                    <a:gd name="T13" fmla="*/ 10 h 10"/>
                    <a:gd name="T14" fmla="*/ 1 w 9"/>
                    <a:gd name="T15" fmla="*/ 9 h 10"/>
                    <a:gd name="T16" fmla="*/ 0 w 9"/>
                    <a:gd name="T17" fmla="*/ 8 h 10"/>
                    <a:gd name="T18" fmla="*/ 0 w 9"/>
                    <a:gd name="T19" fmla="*/ 5 h 10"/>
                    <a:gd name="T20" fmla="*/ 0 w 9"/>
                    <a:gd name="T21" fmla="*/ 3 h 10"/>
                    <a:gd name="T22" fmla="*/ 1 w 9"/>
                    <a:gd name="T23" fmla="*/ 0 h 10"/>
                    <a:gd name="T24" fmla="*/ 4 w 9"/>
                    <a:gd name="T25" fmla="*/ 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" h="10">
                      <a:moveTo>
                        <a:pt x="4" y="0"/>
                      </a:moveTo>
                      <a:lnTo>
                        <a:pt x="7" y="0"/>
                      </a:lnTo>
                      <a:lnTo>
                        <a:pt x="9" y="3"/>
                      </a:lnTo>
                      <a:lnTo>
                        <a:pt x="9" y="5"/>
                      </a:lnTo>
                      <a:lnTo>
                        <a:pt x="9" y="8"/>
                      </a:lnTo>
                      <a:lnTo>
                        <a:pt x="7" y="9"/>
                      </a:lnTo>
                      <a:lnTo>
                        <a:pt x="4" y="10"/>
                      </a:lnTo>
                      <a:lnTo>
                        <a:pt x="1" y="9"/>
                      </a:lnTo>
                      <a:lnTo>
                        <a:pt x="0" y="8"/>
                      </a:ln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1" y="0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65FFFA"/>
                </a:solidFill>
                <a:ln w="0">
                  <a:solidFill>
                    <a:srgbClr val="65FFFA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6" name="Freeform 74">
                  <a:extLst>
                    <a:ext uri="{FF2B5EF4-FFF2-40B4-BE49-F238E27FC236}">
                      <a16:creationId xmlns:a16="http://schemas.microsoft.com/office/drawing/2014/main" xmlns="" id="{D4E8A03A-7D8C-4DC7-A820-6330AB3699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7447" y="1465034"/>
                  <a:ext cx="15875" cy="15875"/>
                </a:xfrm>
                <a:custGeom>
                  <a:avLst/>
                  <a:gdLst>
                    <a:gd name="T0" fmla="*/ 5 w 10"/>
                    <a:gd name="T1" fmla="*/ 0 h 10"/>
                    <a:gd name="T2" fmla="*/ 8 w 10"/>
                    <a:gd name="T3" fmla="*/ 0 h 10"/>
                    <a:gd name="T4" fmla="*/ 9 w 10"/>
                    <a:gd name="T5" fmla="*/ 3 h 10"/>
                    <a:gd name="T6" fmla="*/ 10 w 10"/>
                    <a:gd name="T7" fmla="*/ 5 h 10"/>
                    <a:gd name="T8" fmla="*/ 9 w 10"/>
                    <a:gd name="T9" fmla="*/ 8 h 10"/>
                    <a:gd name="T10" fmla="*/ 8 w 10"/>
                    <a:gd name="T11" fmla="*/ 9 h 10"/>
                    <a:gd name="T12" fmla="*/ 5 w 10"/>
                    <a:gd name="T13" fmla="*/ 10 h 10"/>
                    <a:gd name="T14" fmla="*/ 2 w 10"/>
                    <a:gd name="T15" fmla="*/ 9 h 10"/>
                    <a:gd name="T16" fmla="*/ 1 w 10"/>
                    <a:gd name="T17" fmla="*/ 8 h 10"/>
                    <a:gd name="T18" fmla="*/ 0 w 10"/>
                    <a:gd name="T19" fmla="*/ 5 h 10"/>
                    <a:gd name="T20" fmla="*/ 1 w 10"/>
                    <a:gd name="T21" fmla="*/ 3 h 10"/>
                    <a:gd name="T22" fmla="*/ 2 w 10"/>
                    <a:gd name="T23" fmla="*/ 0 h 10"/>
                    <a:gd name="T24" fmla="*/ 5 w 10"/>
                    <a:gd name="T25" fmla="*/ 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" h="10">
                      <a:moveTo>
                        <a:pt x="5" y="0"/>
                      </a:moveTo>
                      <a:lnTo>
                        <a:pt x="8" y="0"/>
                      </a:lnTo>
                      <a:lnTo>
                        <a:pt x="9" y="3"/>
                      </a:lnTo>
                      <a:lnTo>
                        <a:pt x="10" y="5"/>
                      </a:lnTo>
                      <a:lnTo>
                        <a:pt x="9" y="8"/>
                      </a:lnTo>
                      <a:lnTo>
                        <a:pt x="8" y="9"/>
                      </a:lnTo>
                      <a:lnTo>
                        <a:pt x="5" y="10"/>
                      </a:lnTo>
                      <a:lnTo>
                        <a:pt x="2" y="9"/>
                      </a:lnTo>
                      <a:lnTo>
                        <a:pt x="1" y="8"/>
                      </a:lnTo>
                      <a:lnTo>
                        <a:pt x="0" y="5"/>
                      </a:lnTo>
                      <a:lnTo>
                        <a:pt x="1" y="3"/>
                      </a:lnTo>
                      <a:lnTo>
                        <a:pt x="2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65FFFA"/>
                </a:solidFill>
                <a:ln w="0">
                  <a:solidFill>
                    <a:srgbClr val="65FFFA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7" name="Freeform 75">
                  <a:extLst>
                    <a:ext uri="{FF2B5EF4-FFF2-40B4-BE49-F238E27FC236}">
                      <a16:creationId xmlns:a16="http://schemas.microsoft.com/office/drawing/2014/main" xmlns="" id="{F05F3259-F0D7-4931-AD5F-08D46D1FE8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74434" y="1465034"/>
                  <a:ext cx="15875" cy="15875"/>
                </a:xfrm>
                <a:custGeom>
                  <a:avLst/>
                  <a:gdLst>
                    <a:gd name="T0" fmla="*/ 5 w 10"/>
                    <a:gd name="T1" fmla="*/ 0 h 10"/>
                    <a:gd name="T2" fmla="*/ 8 w 10"/>
                    <a:gd name="T3" fmla="*/ 0 h 10"/>
                    <a:gd name="T4" fmla="*/ 9 w 10"/>
                    <a:gd name="T5" fmla="*/ 3 h 10"/>
                    <a:gd name="T6" fmla="*/ 10 w 10"/>
                    <a:gd name="T7" fmla="*/ 5 h 10"/>
                    <a:gd name="T8" fmla="*/ 9 w 10"/>
                    <a:gd name="T9" fmla="*/ 8 h 10"/>
                    <a:gd name="T10" fmla="*/ 8 w 10"/>
                    <a:gd name="T11" fmla="*/ 9 h 10"/>
                    <a:gd name="T12" fmla="*/ 5 w 10"/>
                    <a:gd name="T13" fmla="*/ 10 h 10"/>
                    <a:gd name="T14" fmla="*/ 2 w 10"/>
                    <a:gd name="T15" fmla="*/ 9 h 10"/>
                    <a:gd name="T16" fmla="*/ 0 w 10"/>
                    <a:gd name="T17" fmla="*/ 8 h 10"/>
                    <a:gd name="T18" fmla="*/ 0 w 10"/>
                    <a:gd name="T19" fmla="*/ 5 h 10"/>
                    <a:gd name="T20" fmla="*/ 0 w 10"/>
                    <a:gd name="T21" fmla="*/ 3 h 10"/>
                    <a:gd name="T22" fmla="*/ 2 w 10"/>
                    <a:gd name="T23" fmla="*/ 0 h 10"/>
                    <a:gd name="T24" fmla="*/ 5 w 10"/>
                    <a:gd name="T25" fmla="*/ 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" h="10">
                      <a:moveTo>
                        <a:pt x="5" y="0"/>
                      </a:moveTo>
                      <a:lnTo>
                        <a:pt x="8" y="0"/>
                      </a:lnTo>
                      <a:lnTo>
                        <a:pt x="9" y="3"/>
                      </a:lnTo>
                      <a:lnTo>
                        <a:pt x="10" y="5"/>
                      </a:lnTo>
                      <a:lnTo>
                        <a:pt x="9" y="8"/>
                      </a:lnTo>
                      <a:lnTo>
                        <a:pt x="8" y="9"/>
                      </a:lnTo>
                      <a:lnTo>
                        <a:pt x="5" y="10"/>
                      </a:lnTo>
                      <a:lnTo>
                        <a:pt x="2" y="9"/>
                      </a:lnTo>
                      <a:lnTo>
                        <a:pt x="0" y="8"/>
                      </a:ln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2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65FFFA"/>
                </a:solidFill>
                <a:ln w="0">
                  <a:solidFill>
                    <a:srgbClr val="65FFFA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8" name="Freeform 76">
                  <a:extLst>
                    <a:ext uri="{FF2B5EF4-FFF2-40B4-BE49-F238E27FC236}">
                      <a16:creationId xmlns:a16="http://schemas.microsoft.com/office/drawing/2014/main" xmlns="" id="{B0CE4B84-E8BE-4D09-AEC8-C8E4F78D1B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10884" y="1674584"/>
                  <a:ext cx="200025" cy="198438"/>
                </a:xfrm>
                <a:custGeom>
                  <a:avLst/>
                  <a:gdLst>
                    <a:gd name="T0" fmla="*/ 55 w 126"/>
                    <a:gd name="T1" fmla="*/ 0 h 125"/>
                    <a:gd name="T2" fmla="*/ 72 w 126"/>
                    <a:gd name="T3" fmla="*/ 0 h 125"/>
                    <a:gd name="T4" fmla="*/ 89 w 126"/>
                    <a:gd name="T5" fmla="*/ 3 h 125"/>
                    <a:gd name="T6" fmla="*/ 105 w 126"/>
                    <a:gd name="T7" fmla="*/ 11 h 125"/>
                    <a:gd name="T8" fmla="*/ 115 w 126"/>
                    <a:gd name="T9" fmla="*/ 21 h 125"/>
                    <a:gd name="T10" fmla="*/ 123 w 126"/>
                    <a:gd name="T11" fmla="*/ 37 h 125"/>
                    <a:gd name="T12" fmla="*/ 126 w 126"/>
                    <a:gd name="T13" fmla="*/ 54 h 125"/>
                    <a:gd name="T14" fmla="*/ 126 w 126"/>
                    <a:gd name="T15" fmla="*/ 71 h 125"/>
                    <a:gd name="T16" fmla="*/ 123 w 126"/>
                    <a:gd name="T17" fmla="*/ 88 h 125"/>
                    <a:gd name="T18" fmla="*/ 115 w 126"/>
                    <a:gd name="T19" fmla="*/ 102 h 125"/>
                    <a:gd name="T20" fmla="*/ 105 w 126"/>
                    <a:gd name="T21" fmla="*/ 114 h 125"/>
                    <a:gd name="T22" fmla="*/ 89 w 126"/>
                    <a:gd name="T23" fmla="*/ 122 h 125"/>
                    <a:gd name="T24" fmla="*/ 72 w 126"/>
                    <a:gd name="T25" fmla="*/ 125 h 125"/>
                    <a:gd name="T26" fmla="*/ 55 w 126"/>
                    <a:gd name="T27" fmla="*/ 125 h 125"/>
                    <a:gd name="T28" fmla="*/ 37 w 126"/>
                    <a:gd name="T29" fmla="*/ 122 h 125"/>
                    <a:gd name="T30" fmla="*/ 22 w 126"/>
                    <a:gd name="T31" fmla="*/ 114 h 125"/>
                    <a:gd name="T32" fmla="*/ 10 w 126"/>
                    <a:gd name="T33" fmla="*/ 102 h 125"/>
                    <a:gd name="T34" fmla="*/ 3 w 126"/>
                    <a:gd name="T35" fmla="*/ 88 h 125"/>
                    <a:gd name="T36" fmla="*/ 0 w 126"/>
                    <a:gd name="T37" fmla="*/ 71 h 125"/>
                    <a:gd name="T38" fmla="*/ 0 w 126"/>
                    <a:gd name="T39" fmla="*/ 54 h 125"/>
                    <a:gd name="T40" fmla="*/ 3 w 126"/>
                    <a:gd name="T41" fmla="*/ 37 h 125"/>
                    <a:gd name="T42" fmla="*/ 10 w 126"/>
                    <a:gd name="T43" fmla="*/ 21 h 125"/>
                    <a:gd name="T44" fmla="*/ 22 w 126"/>
                    <a:gd name="T45" fmla="*/ 11 h 125"/>
                    <a:gd name="T46" fmla="*/ 37 w 126"/>
                    <a:gd name="T47" fmla="*/ 3 h 125"/>
                    <a:gd name="T48" fmla="*/ 55 w 126"/>
                    <a:gd name="T49" fmla="*/ 0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126" h="125">
                      <a:moveTo>
                        <a:pt x="55" y="0"/>
                      </a:moveTo>
                      <a:lnTo>
                        <a:pt x="72" y="0"/>
                      </a:lnTo>
                      <a:lnTo>
                        <a:pt x="89" y="3"/>
                      </a:lnTo>
                      <a:lnTo>
                        <a:pt x="105" y="11"/>
                      </a:lnTo>
                      <a:lnTo>
                        <a:pt x="115" y="21"/>
                      </a:lnTo>
                      <a:lnTo>
                        <a:pt x="123" y="37"/>
                      </a:lnTo>
                      <a:lnTo>
                        <a:pt x="126" y="54"/>
                      </a:lnTo>
                      <a:lnTo>
                        <a:pt x="126" y="71"/>
                      </a:lnTo>
                      <a:lnTo>
                        <a:pt x="123" y="88"/>
                      </a:lnTo>
                      <a:lnTo>
                        <a:pt x="115" y="102"/>
                      </a:lnTo>
                      <a:lnTo>
                        <a:pt x="105" y="114"/>
                      </a:lnTo>
                      <a:lnTo>
                        <a:pt x="89" y="122"/>
                      </a:lnTo>
                      <a:lnTo>
                        <a:pt x="72" y="125"/>
                      </a:lnTo>
                      <a:lnTo>
                        <a:pt x="55" y="125"/>
                      </a:lnTo>
                      <a:lnTo>
                        <a:pt x="37" y="122"/>
                      </a:lnTo>
                      <a:lnTo>
                        <a:pt x="22" y="114"/>
                      </a:lnTo>
                      <a:lnTo>
                        <a:pt x="10" y="102"/>
                      </a:lnTo>
                      <a:lnTo>
                        <a:pt x="3" y="88"/>
                      </a:lnTo>
                      <a:lnTo>
                        <a:pt x="0" y="71"/>
                      </a:lnTo>
                      <a:lnTo>
                        <a:pt x="0" y="54"/>
                      </a:lnTo>
                      <a:lnTo>
                        <a:pt x="3" y="37"/>
                      </a:lnTo>
                      <a:lnTo>
                        <a:pt x="10" y="21"/>
                      </a:lnTo>
                      <a:lnTo>
                        <a:pt x="22" y="11"/>
                      </a:lnTo>
                      <a:lnTo>
                        <a:pt x="37" y="3"/>
                      </a:lnTo>
                      <a:lnTo>
                        <a:pt x="55" y="0"/>
                      </a:lnTo>
                      <a:close/>
                    </a:path>
                  </a:pathLst>
                </a:custGeom>
                <a:solidFill>
                  <a:srgbClr val="060000"/>
                </a:solidFill>
                <a:ln w="0">
                  <a:solidFill>
                    <a:srgbClr val="06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9" name="Freeform 77">
                  <a:extLst>
                    <a:ext uri="{FF2B5EF4-FFF2-40B4-BE49-F238E27FC236}">
                      <a16:creationId xmlns:a16="http://schemas.microsoft.com/office/drawing/2014/main" xmlns="" id="{1BF59DD8-DBC2-4536-84FB-C24E425515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17234" y="1769834"/>
                  <a:ext cx="188913" cy="103188"/>
                </a:xfrm>
                <a:custGeom>
                  <a:avLst/>
                  <a:gdLst>
                    <a:gd name="T0" fmla="*/ 59 w 119"/>
                    <a:gd name="T1" fmla="*/ 0 h 65"/>
                    <a:gd name="T2" fmla="*/ 78 w 119"/>
                    <a:gd name="T3" fmla="*/ 2 h 65"/>
                    <a:gd name="T4" fmla="*/ 94 w 119"/>
                    <a:gd name="T5" fmla="*/ 7 h 65"/>
                    <a:gd name="T6" fmla="*/ 109 w 119"/>
                    <a:gd name="T7" fmla="*/ 16 h 65"/>
                    <a:gd name="T8" fmla="*/ 119 w 119"/>
                    <a:gd name="T9" fmla="*/ 30 h 65"/>
                    <a:gd name="T10" fmla="*/ 111 w 119"/>
                    <a:gd name="T11" fmla="*/ 44 h 65"/>
                    <a:gd name="T12" fmla="*/ 99 w 119"/>
                    <a:gd name="T13" fmla="*/ 55 h 65"/>
                    <a:gd name="T14" fmla="*/ 85 w 119"/>
                    <a:gd name="T15" fmla="*/ 62 h 65"/>
                    <a:gd name="T16" fmla="*/ 68 w 119"/>
                    <a:gd name="T17" fmla="*/ 65 h 65"/>
                    <a:gd name="T18" fmla="*/ 51 w 119"/>
                    <a:gd name="T19" fmla="*/ 65 h 65"/>
                    <a:gd name="T20" fmla="*/ 34 w 119"/>
                    <a:gd name="T21" fmla="*/ 62 h 65"/>
                    <a:gd name="T22" fmla="*/ 19 w 119"/>
                    <a:gd name="T23" fmla="*/ 55 h 65"/>
                    <a:gd name="T24" fmla="*/ 8 w 119"/>
                    <a:gd name="T25" fmla="*/ 44 h 65"/>
                    <a:gd name="T26" fmla="*/ 0 w 119"/>
                    <a:gd name="T27" fmla="*/ 30 h 65"/>
                    <a:gd name="T28" fmla="*/ 10 w 119"/>
                    <a:gd name="T29" fmla="*/ 16 h 65"/>
                    <a:gd name="T30" fmla="*/ 23 w 119"/>
                    <a:gd name="T31" fmla="*/ 7 h 65"/>
                    <a:gd name="T32" fmla="*/ 40 w 119"/>
                    <a:gd name="T33" fmla="*/ 2 h 65"/>
                    <a:gd name="T34" fmla="*/ 59 w 119"/>
                    <a:gd name="T35" fmla="*/ 0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19" h="65">
                      <a:moveTo>
                        <a:pt x="59" y="0"/>
                      </a:moveTo>
                      <a:lnTo>
                        <a:pt x="78" y="2"/>
                      </a:lnTo>
                      <a:lnTo>
                        <a:pt x="94" y="7"/>
                      </a:lnTo>
                      <a:lnTo>
                        <a:pt x="109" y="16"/>
                      </a:lnTo>
                      <a:lnTo>
                        <a:pt x="119" y="30"/>
                      </a:lnTo>
                      <a:lnTo>
                        <a:pt x="111" y="44"/>
                      </a:lnTo>
                      <a:lnTo>
                        <a:pt x="99" y="55"/>
                      </a:lnTo>
                      <a:lnTo>
                        <a:pt x="85" y="62"/>
                      </a:lnTo>
                      <a:lnTo>
                        <a:pt x="68" y="65"/>
                      </a:lnTo>
                      <a:lnTo>
                        <a:pt x="51" y="65"/>
                      </a:lnTo>
                      <a:lnTo>
                        <a:pt x="34" y="62"/>
                      </a:lnTo>
                      <a:lnTo>
                        <a:pt x="19" y="55"/>
                      </a:lnTo>
                      <a:lnTo>
                        <a:pt x="8" y="44"/>
                      </a:lnTo>
                      <a:lnTo>
                        <a:pt x="0" y="30"/>
                      </a:lnTo>
                      <a:lnTo>
                        <a:pt x="10" y="16"/>
                      </a:lnTo>
                      <a:lnTo>
                        <a:pt x="23" y="7"/>
                      </a:lnTo>
                      <a:lnTo>
                        <a:pt x="40" y="2"/>
                      </a:lnTo>
                      <a:lnTo>
                        <a:pt x="59" y="0"/>
                      </a:lnTo>
                      <a:close/>
                    </a:path>
                  </a:pathLst>
                </a:custGeom>
                <a:solidFill>
                  <a:srgbClr val="FC2F00"/>
                </a:solidFill>
                <a:ln w="0">
                  <a:solidFill>
                    <a:srgbClr val="FC2F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20" name="Freeform 78">
                  <a:extLst>
                    <a:ext uri="{FF2B5EF4-FFF2-40B4-BE49-F238E27FC236}">
                      <a16:creationId xmlns:a16="http://schemas.microsoft.com/office/drawing/2014/main" xmlns="" id="{75C26143-DD36-4654-8B98-F53B0324B1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17234" y="1769834"/>
                  <a:ext cx="188913" cy="93663"/>
                </a:xfrm>
                <a:custGeom>
                  <a:avLst/>
                  <a:gdLst>
                    <a:gd name="T0" fmla="*/ 59 w 119"/>
                    <a:gd name="T1" fmla="*/ 0 h 59"/>
                    <a:gd name="T2" fmla="*/ 78 w 119"/>
                    <a:gd name="T3" fmla="*/ 2 h 59"/>
                    <a:gd name="T4" fmla="*/ 94 w 119"/>
                    <a:gd name="T5" fmla="*/ 7 h 59"/>
                    <a:gd name="T6" fmla="*/ 109 w 119"/>
                    <a:gd name="T7" fmla="*/ 16 h 59"/>
                    <a:gd name="T8" fmla="*/ 119 w 119"/>
                    <a:gd name="T9" fmla="*/ 30 h 59"/>
                    <a:gd name="T10" fmla="*/ 114 w 119"/>
                    <a:gd name="T11" fmla="*/ 34 h 59"/>
                    <a:gd name="T12" fmla="*/ 105 w 119"/>
                    <a:gd name="T13" fmla="*/ 37 h 59"/>
                    <a:gd name="T14" fmla="*/ 93 w 119"/>
                    <a:gd name="T15" fmla="*/ 37 h 59"/>
                    <a:gd name="T16" fmla="*/ 82 w 119"/>
                    <a:gd name="T17" fmla="*/ 37 h 59"/>
                    <a:gd name="T18" fmla="*/ 74 w 119"/>
                    <a:gd name="T19" fmla="*/ 36 h 59"/>
                    <a:gd name="T20" fmla="*/ 57 w 119"/>
                    <a:gd name="T21" fmla="*/ 37 h 59"/>
                    <a:gd name="T22" fmla="*/ 44 w 119"/>
                    <a:gd name="T23" fmla="*/ 41 h 59"/>
                    <a:gd name="T24" fmla="*/ 34 w 119"/>
                    <a:gd name="T25" fmla="*/ 49 h 59"/>
                    <a:gd name="T26" fmla="*/ 25 w 119"/>
                    <a:gd name="T27" fmla="*/ 59 h 59"/>
                    <a:gd name="T28" fmla="*/ 10 w 119"/>
                    <a:gd name="T29" fmla="*/ 46 h 59"/>
                    <a:gd name="T30" fmla="*/ 0 w 119"/>
                    <a:gd name="T31" fmla="*/ 30 h 59"/>
                    <a:gd name="T32" fmla="*/ 10 w 119"/>
                    <a:gd name="T33" fmla="*/ 16 h 59"/>
                    <a:gd name="T34" fmla="*/ 23 w 119"/>
                    <a:gd name="T35" fmla="*/ 7 h 59"/>
                    <a:gd name="T36" fmla="*/ 40 w 119"/>
                    <a:gd name="T37" fmla="*/ 2 h 59"/>
                    <a:gd name="T38" fmla="*/ 59 w 119"/>
                    <a:gd name="T39" fmla="*/ 0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19" h="59">
                      <a:moveTo>
                        <a:pt x="59" y="0"/>
                      </a:moveTo>
                      <a:lnTo>
                        <a:pt x="78" y="2"/>
                      </a:lnTo>
                      <a:lnTo>
                        <a:pt x="94" y="7"/>
                      </a:lnTo>
                      <a:lnTo>
                        <a:pt x="109" y="16"/>
                      </a:lnTo>
                      <a:lnTo>
                        <a:pt x="119" y="30"/>
                      </a:lnTo>
                      <a:lnTo>
                        <a:pt x="114" y="34"/>
                      </a:lnTo>
                      <a:lnTo>
                        <a:pt x="105" y="37"/>
                      </a:lnTo>
                      <a:lnTo>
                        <a:pt x="93" y="37"/>
                      </a:lnTo>
                      <a:lnTo>
                        <a:pt x="82" y="37"/>
                      </a:lnTo>
                      <a:lnTo>
                        <a:pt x="74" y="36"/>
                      </a:lnTo>
                      <a:lnTo>
                        <a:pt x="57" y="37"/>
                      </a:lnTo>
                      <a:lnTo>
                        <a:pt x="44" y="41"/>
                      </a:lnTo>
                      <a:lnTo>
                        <a:pt x="34" y="49"/>
                      </a:lnTo>
                      <a:lnTo>
                        <a:pt x="25" y="59"/>
                      </a:lnTo>
                      <a:lnTo>
                        <a:pt x="10" y="46"/>
                      </a:lnTo>
                      <a:lnTo>
                        <a:pt x="0" y="30"/>
                      </a:lnTo>
                      <a:lnTo>
                        <a:pt x="10" y="16"/>
                      </a:lnTo>
                      <a:lnTo>
                        <a:pt x="23" y="7"/>
                      </a:lnTo>
                      <a:lnTo>
                        <a:pt x="40" y="2"/>
                      </a:lnTo>
                      <a:lnTo>
                        <a:pt x="59" y="0"/>
                      </a:lnTo>
                      <a:close/>
                    </a:path>
                  </a:pathLst>
                </a:custGeom>
                <a:solidFill>
                  <a:srgbClr val="EB1000"/>
                </a:solidFill>
                <a:ln w="0">
                  <a:solidFill>
                    <a:srgbClr val="EB1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21" name="Freeform 79">
                  <a:extLst>
                    <a:ext uri="{FF2B5EF4-FFF2-40B4-BE49-F238E27FC236}">
                      <a16:creationId xmlns:a16="http://schemas.microsoft.com/office/drawing/2014/main" xmlns="" id="{167F2AF8-0CFD-4DF9-9266-4DDB2D6EC2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83909" y="2398484"/>
                  <a:ext cx="55563" cy="55563"/>
                </a:xfrm>
                <a:custGeom>
                  <a:avLst/>
                  <a:gdLst>
                    <a:gd name="T0" fmla="*/ 17 w 35"/>
                    <a:gd name="T1" fmla="*/ 0 h 35"/>
                    <a:gd name="T2" fmla="*/ 23 w 35"/>
                    <a:gd name="T3" fmla="*/ 1 h 35"/>
                    <a:gd name="T4" fmla="*/ 27 w 35"/>
                    <a:gd name="T5" fmla="*/ 4 h 35"/>
                    <a:gd name="T6" fmla="*/ 31 w 35"/>
                    <a:gd name="T7" fmla="*/ 8 h 35"/>
                    <a:gd name="T8" fmla="*/ 34 w 35"/>
                    <a:gd name="T9" fmla="*/ 11 h 35"/>
                    <a:gd name="T10" fmla="*/ 35 w 35"/>
                    <a:gd name="T11" fmla="*/ 18 h 35"/>
                    <a:gd name="T12" fmla="*/ 34 w 35"/>
                    <a:gd name="T13" fmla="*/ 23 h 35"/>
                    <a:gd name="T14" fmla="*/ 31 w 35"/>
                    <a:gd name="T15" fmla="*/ 27 h 35"/>
                    <a:gd name="T16" fmla="*/ 27 w 35"/>
                    <a:gd name="T17" fmla="*/ 31 h 35"/>
                    <a:gd name="T18" fmla="*/ 23 w 35"/>
                    <a:gd name="T19" fmla="*/ 34 h 35"/>
                    <a:gd name="T20" fmla="*/ 17 w 35"/>
                    <a:gd name="T21" fmla="*/ 35 h 35"/>
                    <a:gd name="T22" fmla="*/ 12 w 35"/>
                    <a:gd name="T23" fmla="*/ 34 h 35"/>
                    <a:gd name="T24" fmla="*/ 6 w 35"/>
                    <a:gd name="T25" fmla="*/ 31 h 35"/>
                    <a:gd name="T26" fmla="*/ 4 w 35"/>
                    <a:gd name="T27" fmla="*/ 27 h 35"/>
                    <a:gd name="T28" fmla="*/ 1 w 35"/>
                    <a:gd name="T29" fmla="*/ 23 h 35"/>
                    <a:gd name="T30" fmla="*/ 0 w 35"/>
                    <a:gd name="T31" fmla="*/ 18 h 35"/>
                    <a:gd name="T32" fmla="*/ 1 w 35"/>
                    <a:gd name="T33" fmla="*/ 11 h 35"/>
                    <a:gd name="T34" fmla="*/ 4 w 35"/>
                    <a:gd name="T35" fmla="*/ 8 h 35"/>
                    <a:gd name="T36" fmla="*/ 6 w 35"/>
                    <a:gd name="T37" fmla="*/ 4 h 35"/>
                    <a:gd name="T38" fmla="*/ 12 w 35"/>
                    <a:gd name="T39" fmla="*/ 1 h 35"/>
                    <a:gd name="T40" fmla="*/ 17 w 35"/>
                    <a:gd name="T4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5" h="35">
                      <a:moveTo>
                        <a:pt x="17" y="0"/>
                      </a:moveTo>
                      <a:lnTo>
                        <a:pt x="23" y="1"/>
                      </a:lnTo>
                      <a:lnTo>
                        <a:pt x="27" y="4"/>
                      </a:lnTo>
                      <a:lnTo>
                        <a:pt x="31" y="8"/>
                      </a:lnTo>
                      <a:lnTo>
                        <a:pt x="34" y="11"/>
                      </a:lnTo>
                      <a:lnTo>
                        <a:pt x="35" y="18"/>
                      </a:lnTo>
                      <a:lnTo>
                        <a:pt x="34" y="23"/>
                      </a:lnTo>
                      <a:lnTo>
                        <a:pt x="31" y="27"/>
                      </a:lnTo>
                      <a:lnTo>
                        <a:pt x="27" y="31"/>
                      </a:lnTo>
                      <a:lnTo>
                        <a:pt x="23" y="34"/>
                      </a:lnTo>
                      <a:lnTo>
                        <a:pt x="17" y="35"/>
                      </a:lnTo>
                      <a:lnTo>
                        <a:pt x="12" y="34"/>
                      </a:lnTo>
                      <a:lnTo>
                        <a:pt x="6" y="31"/>
                      </a:lnTo>
                      <a:lnTo>
                        <a:pt x="4" y="27"/>
                      </a:lnTo>
                      <a:lnTo>
                        <a:pt x="1" y="23"/>
                      </a:lnTo>
                      <a:lnTo>
                        <a:pt x="0" y="18"/>
                      </a:lnTo>
                      <a:lnTo>
                        <a:pt x="1" y="11"/>
                      </a:lnTo>
                      <a:lnTo>
                        <a:pt x="4" y="8"/>
                      </a:lnTo>
                      <a:lnTo>
                        <a:pt x="6" y="4"/>
                      </a:lnTo>
                      <a:lnTo>
                        <a:pt x="12" y="1"/>
                      </a:lnTo>
                      <a:lnTo>
                        <a:pt x="1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22" name="Freeform 80">
                  <a:extLst>
                    <a:ext uri="{FF2B5EF4-FFF2-40B4-BE49-F238E27FC236}">
                      <a16:creationId xmlns:a16="http://schemas.microsoft.com/office/drawing/2014/main" xmlns="" id="{5285A857-0B96-476D-B239-20B4A97312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83909" y="2606447"/>
                  <a:ext cx="55563" cy="53975"/>
                </a:xfrm>
                <a:custGeom>
                  <a:avLst/>
                  <a:gdLst>
                    <a:gd name="T0" fmla="*/ 17 w 35"/>
                    <a:gd name="T1" fmla="*/ 0 h 34"/>
                    <a:gd name="T2" fmla="*/ 23 w 35"/>
                    <a:gd name="T3" fmla="*/ 0 h 34"/>
                    <a:gd name="T4" fmla="*/ 27 w 35"/>
                    <a:gd name="T5" fmla="*/ 2 h 34"/>
                    <a:gd name="T6" fmla="*/ 31 w 35"/>
                    <a:gd name="T7" fmla="*/ 6 h 34"/>
                    <a:gd name="T8" fmla="*/ 34 w 35"/>
                    <a:gd name="T9" fmla="*/ 11 h 34"/>
                    <a:gd name="T10" fmla="*/ 35 w 35"/>
                    <a:gd name="T11" fmla="*/ 17 h 34"/>
                    <a:gd name="T12" fmla="*/ 34 w 35"/>
                    <a:gd name="T13" fmla="*/ 22 h 34"/>
                    <a:gd name="T14" fmla="*/ 31 w 35"/>
                    <a:gd name="T15" fmla="*/ 27 h 34"/>
                    <a:gd name="T16" fmla="*/ 27 w 35"/>
                    <a:gd name="T17" fmla="*/ 31 h 34"/>
                    <a:gd name="T18" fmla="*/ 23 w 35"/>
                    <a:gd name="T19" fmla="*/ 34 h 34"/>
                    <a:gd name="T20" fmla="*/ 17 w 35"/>
                    <a:gd name="T21" fmla="*/ 34 h 34"/>
                    <a:gd name="T22" fmla="*/ 12 w 35"/>
                    <a:gd name="T23" fmla="*/ 34 h 34"/>
                    <a:gd name="T24" fmla="*/ 6 w 35"/>
                    <a:gd name="T25" fmla="*/ 31 h 34"/>
                    <a:gd name="T26" fmla="*/ 4 w 35"/>
                    <a:gd name="T27" fmla="*/ 27 h 34"/>
                    <a:gd name="T28" fmla="*/ 1 w 35"/>
                    <a:gd name="T29" fmla="*/ 22 h 34"/>
                    <a:gd name="T30" fmla="*/ 0 w 35"/>
                    <a:gd name="T31" fmla="*/ 17 h 34"/>
                    <a:gd name="T32" fmla="*/ 1 w 35"/>
                    <a:gd name="T33" fmla="*/ 11 h 34"/>
                    <a:gd name="T34" fmla="*/ 4 w 35"/>
                    <a:gd name="T35" fmla="*/ 6 h 34"/>
                    <a:gd name="T36" fmla="*/ 6 w 35"/>
                    <a:gd name="T37" fmla="*/ 2 h 34"/>
                    <a:gd name="T38" fmla="*/ 12 w 35"/>
                    <a:gd name="T39" fmla="*/ 0 h 34"/>
                    <a:gd name="T40" fmla="*/ 17 w 35"/>
                    <a:gd name="T41" fmla="*/ 0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5" h="34">
                      <a:moveTo>
                        <a:pt x="17" y="0"/>
                      </a:moveTo>
                      <a:lnTo>
                        <a:pt x="23" y="0"/>
                      </a:lnTo>
                      <a:lnTo>
                        <a:pt x="27" y="2"/>
                      </a:lnTo>
                      <a:lnTo>
                        <a:pt x="31" y="6"/>
                      </a:lnTo>
                      <a:lnTo>
                        <a:pt x="34" y="11"/>
                      </a:lnTo>
                      <a:lnTo>
                        <a:pt x="35" y="17"/>
                      </a:lnTo>
                      <a:lnTo>
                        <a:pt x="34" y="22"/>
                      </a:lnTo>
                      <a:lnTo>
                        <a:pt x="31" y="27"/>
                      </a:lnTo>
                      <a:lnTo>
                        <a:pt x="27" y="31"/>
                      </a:lnTo>
                      <a:lnTo>
                        <a:pt x="23" y="34"/>
                      </a:lnTo>
                      <a:lnTo>
                        <a:pt x="17" y="34"/>
                      </a:lnTo>
                      <a:lnTo>
                        <a:pt x="12" y="34"/>
                      </a:lnTo>
                      <a:lnTo>
                        <a:pt x="6" y="31"/>
                      </a:lnTo>
                      <a:lnTo>
                        <a:pt x="4" y="27"/>
                      </a:lnTo>
                      <a:lnTo>
                        <a:pt x="1" y="22"/>
                      </a:lnTo>
                      <a:lnTo>
                        <a:pt x="0" y="17"/>
                      </a:lnTo>
                      <a:lnTo>
                        <a:pt x="1" y="11"/>
                      </a:lnTo>
                      <a:lnTo>
                        <a:pt x="4" y="6"/>
                      </a:lnTo>
                      <a:lnTo>
                        <a:pt x="6" y="2"/>
                      </a:lnTo>
                      <a:lnTo>
                        <a:pt x="12" y="0"/>
                      </a:lnTo>
                      <a:lnTo>
                        <a:pt x="1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xmlns="" id="{9E76AB2F-C43F-46BE-A010-75049CCDFB79}"/>
                </a:ext>
              </a:extLst>
            </p:cNvPr>
            <p:cNvSpPr txBox="1"/>
            <p:nvPr/>
          </p:nvSpPr>
          <p:spPr>
            <a:xfrm>
              <a:off x="7177434" y="2522796"/>
              <a:ext cx="2089547" cy="1540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>
                <a:lnSpc>
                  <a:spcPct val="150000"/>
                </a:lnSpc>
              </a:pPr>
              <a:r>
                <a:rPr lang="en-US" altLang="ko-KR" sz="7200" dirty="0">
                  <a:solidFill>
                    <a:srgbClr val="5FE8D6"/>
                  </a:solidFill>
                </a:rPr>
                <a:t>you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2992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  <a:lumOff val="25000"/>
            </a:schemeClr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>
            <a:extLst>
              <a:ext uri="{FF2B5EF4-FFF2-40B4-BE49-F238E27FC236}">
                <a16:creationId xmlns:a16="http://schemas.microsoft.com/office/drawing/2014/main" xmlns="" id="{EAFCFDDF-60E6-4060-B34D-2BB56E34C863}"/>
              </a:ext>
            </a:extLst>
          </p:cNvPr>
          <p:cNvGrpSpPr/>
          <p:nvPr/>
        </p:nvGrpSpPr>
        <p:grpSpPr>
          <a:xfrm>
            <a:off x="129556" y="661075"/>
            <a:ext cx="11910350" cy="6135966"/>
            <a:chOff x="325120" y="690869"/>
            <a:chExt cx="11369040" cy="5797583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xmlns="" id="{B7F5FD5C-F4AF-411E-8B18-5311B3E75A76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39" name="사각형: 둥근 모서리 38">
                <a:extLst>
                  <a:ext uri="{FF2B5EF4-FFF2-40B4-BE49-F238E27FC236}">
                    <a16:creationId xmlns:a16="http://schemas.microsoft.com/office/drawing/2014/main" xmlns="" id="{B2C99526-F6DA-4CA0-8D52-ACBA2EC1F5A0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0" name="사각형: 둥근 모서리 39">
                <a:extLst>
                  <a:ext uri="{FF2B5EF4-FFF2-40B4-BE49-F238E27FC236}">
                    <a16:creationId xmlns:a16="http://schemas.microsoft.com/office/drawing/2014/main" xmlns="" id="{57924DAC-D93A-4484-BBA6-DF8C3ADDE9E0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xmlns="" id="{4464452E-6361-43EB-BC7E-D06AC4150F5B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xmlns="" id="{718F1D85-8EA6-4F88-BD68-9F8F766C252C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8" name="사각형: 둥근 모서리 37">
                <a:extLst>
                  <a:ext uri="{FF2B5EF4-FFF2-40B4-BE49-F238E27FC236}">
                    <a16:creationId xmlns:a16="http://schemas.microsoft.com/office/drawing/2014/main" xmlns="" id="{36ED1267-9B68-4467-B71E-D2CC34E74C72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xmlns="" id="{48808F56-1876-422C-9E60-64F0BF9A4514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xmlns="" id="{68C56D56-10E6-4E02-9AC9-76236B8C060D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xmlns="" id="{228AEF2E-2870-4787-85C1-5F5366955C63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xmlns="" id="{0DAFF6C7-B69A-488A-9271-E4571D58F1F3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20" name="Picture 2" descr="https://infographic.statista.com/normal/chartoftheday_9157_instagram_monthly_active_users_n.jpg">
            <a:extLst>
              <a:ext uri="{FF2B5EF4-FFF2-40B4-BE49-F238E27FC236}">
                <a16:creationId xmlns:a16="http://schemas.microsoft.com/office/drawing/2014/main" xmlns="" id="{19805E6A-8C66-442B-B8E9-4DDF6C91C9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238" y="1877331"/>
            <a:ext cx="4622286" cy="3293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xmlns="" id="{688EB643-CC36-4785-95AD-7BD7361B3A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8387" y="1870014"/>
            <a:ext cx="5713198" cy="329337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FD7DA17C-29B9-4432-9D7E-3801BB0C2F48}"/>
              </a:ext>
            </a:extLst>
          </p:cNvPr>
          <p:cNvSpPr txBox="1"/>
          <p:nvPr/>
        </p:nvSpPr>
        <p:spPr>
          <a:xfrm>
            <a:off x="-1" y="0"/>
            <a:ext cx="44574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Introduction</a:t>
            </a:r>
            <a:endParaRPr lang="ko-KR" altLang="en-US" sz="4800" dirty="0">
              <a:solidFill>
                <a:srgbClr val="5FE8D6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88DF2E9-71F6-432B-BBEC-F73DDE63B0F2}"/>
              </a:ext>
            </a:extLst>
          </p:cNvPr>
          <p:cNvSpPr txBox="1"/>
          <p:nvPr/>
        </p:nvSpPr>
        <p:spPr>
          <a:xfrm>
            <a:off x="937295" y="5275755"/>
            <a:ext cx="45445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</a:rPr>
              <a:t>Increasing number of SNS users</a:t>
            </a:r>
            <a:endParaRPr lang="ko-KR" altLang="en-US" sz="22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700294D-BF1C-4DFA-BB94-DC854A539306}"/>
              </a:ext>
            </a:extLst>
          </p:cNvPr>
          <p:cNvSpPr txBox="1"/>
          <p:nvPr/>
        </p:nvSpPr>
        <p:spPr>
          <a:xfrm>
            <a:off x="6640598" y="5313112"/>
            <a:ext cx="418877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</a:rPr>
              <a:t>Why? To share their experience</a:t>
            </a:r>
            <a:endParaRPr lang="ko-KR" altLang="en-US" sz="22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9F1D1452-48FD-45FA-840A-15D260721A13}"/>
              </a:ext>
            </a:extLst>
          </p:cNvPr>
          <p:cNvSpPr txBox="1"/>
          <p:nvPr/>
        </p:nvSpPr>
        <p:spPr>
          <a:xfrm flipH="1">
            <a:off x="4303087" y="5115132"/>
            <a:ext cx="10972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i="1" dirty="0" err="1">
                <a:solidFill>
                  <a:schemeClr val="bg1"/>
                </a:solidFill>
              </a:rPr>
              <a:t>statista</a:t>
            </a:r>
            <a:endParaRPr lang="ko-KR" altLang="en-US" sz="1100" i="1" dirty="0">
              <a:solidFill>
                <a:schemeClr val="bg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64638B07-7C13-4149-B8BF-A50847A0038A}"/>
              </a:ext>
            </a:extLst>
          </p:cNvPr>
          <p:cNvSpPr/>
          <p:nvPr/>
        </p:nvSpPr>
        <p:spPr>
          <a:xfrm>
            <a:off x="10199534" y="5139241"/>
            <a:ext cx="146386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i="1" dirty="0" err="1">
                <a:solidFill>
                  <a:schemeClr val="bg1"/>
                </a:solidFill>
              </a:rPr>
              <a:t>Digi</a:t>
            </a:r>
            <a:r>
              <a:rPr lang="en-US" altLang="ko-KR" sz="1100" i="1" dirty="0">
                <a:solidFill>
                  <a:schemeClr val="bg1"/>
                </a:solidFill>
              </a:rPr>
              <a:t>t</a:t>
            </a:r>
            <a:r>
              <a:rPr lang="ko-KR" altLang="en-US" sz="1100" i="1" dirty="0" err="1">
                <a:solidFill>
                  <a:schemeClr val="bg1"/>
                </a:solidFill>
              </a:rPr>
              <a:t>al</a:t>
            </a:r>
            <a:r>
              <a:rPr lang="ko-KR" altLang="en-US" sz="1100" i="1" dirty="0">
                <a:solidFill>
                  <a:schemeClr val="bg1"/>
                </a:solidFill>
              </a:rPr>
              <a:t> </a:t>
            </a:r>
            <a:r>
              <a:rPr lang="ko-KR" altLang="en-US" sz="1100" i="1" dirty="0" err="1">
                <a:solidFill>
                  <a:schemeClr val="bg1"/>
                </a:solidFill>
              </a:rPr>
              <a:t>inside</a:t>
            </a:r>
            <a:r>
              <a:rPr lang="ko-KR" altLang="en-US" sz="1100" i="1" dirty="0">
                <a:solidFill>
                  <a:schemeClr val="bg1"/>
                </a:solidFill>
              </a:rPr>
              <a:t> </a:t>
            </a:r>
            <a:r>
              <a:rPr lang="ko-KR" altLang="en-US" sz="1100" i="1" dirty="0" err="1">
                <a:solidFill>
                  <a:schemeClr val="bg1"/>
                </a:solidFill>
              </a:rPr>
              <a:t>media</a:t>
            </a:r>
            <a:endParaRPr lang="ko-KR" altLang="en-US" sz="1100" i="1" dirty="0">
              <a:solidFill>
                <a:schemeClr val="bg1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876324" y="1877331"/>
            <a:ext cx="5715261" cy="86795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/>
          <p:cNvGrpSpPr/>
          <p:nvPr/>
        </p:nvGrpSpPr>
        <p:grpSpPr>
          <a:xfrm>
            <a:off x="6822773" y="2912193"/>
            <a:ext cx="3677920" cy="1589087"/>
            <a:chOff x="6822773" y="2665556"/>
            <a:chExt cx="3677920" cy="1589087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6822773" y="3421523"/>
              <a:ext cx="3677920" cy="83312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  <a:alpha val="8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srgbClr val="FF0000"/>
                  </a:solidFill>
                </a:rPr>
                <a:t>Sharing</a:t>
              </a:r>
              <a:endParaRPr lang="ko-KR" altLang="en-US" sz="2400" b="1" dirty="0">
                <a:solidFill>
                  <a:srgbClr val="FF0000"/>
                </a:solidFill>
              </a:endParaRPr>
            </a:p>
            <a:p>
              <a:pPr algn="ctr"/>
              <a:r>
                <a:rPr lang="en-US" altLang="ko-KR" sz="2400" b="1" dirty="0">
                  <a:solidFill>
                    <a:srgbClr val="FF0000"/>
                  </a:solidFill>
                </a:rPr>
                <a:t>Communication</a:t>
              </a:r>
            </a:p>
          </p:txBody>
        </p:sp>
        <p:sp>
          <p:nvSpPr>
            <p:cNvPr id="35" name="아래쪽 화살표 34"/>
            <p:cNvSpPr/>
            <p:nvPr/>
          </p:nvSpPr>
          <p:spPr>
            <a:xfrm>
              <a:off x="8289163" y="2665556"/>
              <a:ext cx="745141" cy="573677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06105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  <a:lumOff val="25000"/>
            </a:schemeClr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그룹 32">
            <a:extLst>
              <a:ext uri="{FF2B5EF4-FFF2-40B4-BE49-F238E27FC236}">
                <a16:creationId xmlns:a16="http://schemas.microsoft.com/office/drawing/2014/main" xmlns="" id="{ABDE64C0-5BCF-42B0-A05E-288C3499A9B6}"/>
              </a:ext>
            </a:extLst>
          </p:cNvPr>
          <p:cNvGrpSpPr/>
          <p:nvPr/>
        </p:nvGrpSpPr>
        <p:grpSpPr>
          <a:xfrm>
            <a:off x="129556" y="661075"/>
            <a:ext cx="11910350" cy="6135966"/>
            <a:chOff x="325120" y="690869"/>
            <a:chExt cx="11369040" cy="5797583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xmlns="" id="{D3A35DBE-09B8-4C4C-92B6-AB6C3E3AF836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xmlns="" id="{18FFC965-4A02-4C24-97AE-4EA13108E8FD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사각형: 둥근 모서리 54">
                <a:extLst>
                  <a:ext uri="{FF2B5EF4-FFF2-40B4-BE49-F238E27FC236}">
                    <a16:creationId xmlns:a16="http://schemas.microsoft.com/office/drawing/2014/main" xmlns="" id="{DFB3B892-6F84-413A-8A3D-C07AD34EA11B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xmlns="" id="{4E3A25FF-14E3-4756-8605-88E6E506469A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47" name="사각형: 둥근 모서리 46">
                <a:extLst>
                  <a:ext uri="{FF2B5EF4-FFF2-40B4-BE49-F238E27FC236}">
                    <a16:creationId xmlns:a16="http://schemas.microsoft.com/office/drawing/2014/main" xmlns="" id="{6DF9C9CD-3354-4B86-90F4-94C6D92045FD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xmlns="" id="{D91EA5CB-5E4F-40B3-A863-D0C6F3BB2648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xmlns="" id="{91D5627B-F249-4908-9DDC-E7CDC3A21525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xmlns="" id="{6B0C3AB9-3AD8-49F2-AE86-76663B2146B4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xmlns="" id="{414F3086-3972-4298-82EC-18844E990010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xmlns="" id="{5F5C707A-A082-40D5-B2D9-645E46866829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0998147F-C615-434C-8439-6EEC5D8722F0}"/>
              </a:ext>
            </a:extLst>
          </p:cNvPr>
          <p:cNvSpPr txBox="1"/>
          <p:nvPr/>
        </p:nvSpPr>
        <p:spPr>
          <a:xfrm>
            <a:off x="-1" y="0"/>
            <a:ext cx="45963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Introduction</a:t>
            </a:r>
            <a:endParaRPr lang="ko-KR" altLang="en-US" sz="4800" dirty="0">
              <a:solidFill>
                <a:srgbClr val="5FE8D6"/>
              </a:solidFill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xmlns="" id="{64417D97-D334-4E92-9291-6179D3DC5A04}"/>
              </a:ext>
            </a:extLst>
          </p:cNvPr>
          <p:cNvSpPr/>
          <p:nvPr/>
        </p:nvSpPr>
        <p:spPr>
          <a:xfrm>
            <a:off x="6730014" y="5435482"/>
            <a:ext cx="51206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0" i="0" u="none" strike="noStrike" baseline="0" dirty="0">
                <a:solidFill>
                  <a:schemeClr val="bg1"/>
                </a:solidFill>
                <a:ea typeface="바탕" panose="02030600000101010101" pitchFamily="18" charset="-127"/>
              </a:rPr>
              <a:t>Various applications</a:t>
            </a:r>
            <a:r>
              <a:rPr lang="en-US" altLang="ko-KR" b="0" i="0" u="none" strike="noStrike" dirty="0">
                <a:solidFill>
                  <a:schemeClr val="bg1"/>
                </a:solidFill>
                <a:ea typeface="바탕" panose="02030600000101010101" pitchFamily="18" charset="-127"/>
              </a:rPr>
              <a:t> supporting navigation 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ea typeface="바탕" panose="02030600000101010101" pitchFamily="18" charset="-127"/>
              </a:rPr>
              <a:t>are developed in the web or virtual environment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176CF22E-0CC7-4E99-92F3-BAC385BE6A9B}"/>
              </a:ext>
            </a:extLst>
          </p:cNvPr>
          <p:cNvSpPr/>
          <p:nvPr/>
        </p:nvSpPr>
        <p:spPr>
          <a:xfrm>
            <a:off x="734225" y="5435483"/>
            <a:ext cx="500404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0" i="0" u="none" strike="noStrike" baseline="0" dirty="0">
                <a:solidFill>
                  <a:schemeClr val="bg1"/>
                </a:solidFill>
                <a:ea typeface="바탕" panose="02030600000101010101" pitchFamily="18" charset="-127"/>
              </a:rPr>
              <a:t>Video</a:t>
            </a:r>
            <a:r>
              <a:rPr lang="en-US" altLang="ko-KR" b="0" i="0" u="none" strike="noStrike" dirty="0">
                <a:solidFill>
                  <a:schemeClr val="bg1"/>
                </a:solidFill>
                <a:ea typeface="바탕" panose="02030600000101010101" pitchFamily="18" charset="-127"/>
              </a:rPr>
              <a:t> content taken with dual cameras or 360-degree cameras is increasing </a:t>
            </a:r>
            <a:r>
              <a:rPr lang="en-US" altLang="ko-KR" dirty="0">
                <a:solidFill>
                  <a:schemeClr val="bg1"/>
                </a:solidFill>
                <a:ea typeface="바탕" panose="02030600000101010101" pitchFamily="18" charset="-127"/>
              </a:rPr>
              <a:t>to record  realistic experiences</a:t>
            </a:r>
            <a:endParaRPr lang="en-US" altLang="ko-KR" dirty="0">
              <a:solidFill>
                <a:schemeClr val="bg1"/>
              </a:solidFill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xmlns="" id="{51F0D8DD-B076-4678-8AC9-FB6C0FBA1F3A}"/>
              </a:ext>
            </a:extLst>
          </p:cNvPr>
          <p:cNvGrpSpPr/>
          <p:nvPr/>
        </p:nvGrpSpPr>
        <p:grpSpPr>
          <a:xfrm>
            <a:off x="7185520" y="1255200"/>
            <a:ext cx="3982274" cy="3979900"/>
            <a:chOff x="6873765" y="831673"/>
            <a:chExt cx="4135645" cy="4487918"/>
          </a:xfrm>
        </p:grpSpPr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xmlns="" id="{AF765EEA-BB1B-46A7-AE8A-13CA7AD436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583" t="1722" r="1918" b="2231"/>
            <a:stretch/>
          </p:blipFill>
          <p:spPr>
            <a:xfrm>
              <a:off x="6873765" y="831673"/>
              <a:ext cx="4120055" cy="2343807"/>
            </a:xfrm>
            <a:prstGeom prst="rect">
              <a:avLst/>
            </a:prstGeom>
          </p:spPr>
        </p:pic>
        <p:pic>
          <p:nvPicPr>
            <p:cNvPr id="40" name="Picture 2" descr="ê¸°ì´ 360 2017, ë¬´ìì´ ë¬ë¼ì¡ë?">
              <a:extLst>
                <a:ext uri="{FF2B5EF4-FFF2-40B4-BE49-F238E27FC236}">
                  <a16:creationId xmlns:a16="http://schemas.microsoft.com/office/drawing/2014/main" xmlns="" id="{8DBE8B68-236C-469F-8E61-198B0D2F192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00770" y="3265271"/>
              <a:ext cx="4108640" cy="2054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1" name="그림 40">
            <a:extLst>
              <a:ext uri="{FF2B5EF4-FFF2-40B4-BE49-F238E27FC236}">
                <a16:creationId xmlns:a16="http://schemas.microsoft.com/office/drawing/2014/main" xmlns="" id="{EBD84592-9915-4B2B-8B53-25E3ACF971D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6698"/>
          <a:stretch/>
        </p:blipFill>
        <p:spPr>
          <a:xfrm>
            <a:off x="1488412" y="1255200"/>
            <a:ext cx="3694927" cy="39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006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  <a:lumOff val="25000"/>
            </a:schemeClr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그룹 75">
            <a:extLst>
              <a:ext uri="{FF2B5EF4-FFF2-40B4-BE49-F238E27FC236}">
                <a16:creationId xmlns:a16="http://schemas.microsoft.com/office/drawing/2014/main" xmlns="" id="{E202D30C-3CAC-4FDE-B9A9-6F6DDBE9851A}"/>
              </a:ext>
            </a:extLst>
          </p:cNvPr>
          <p:cNvGrpSpPr/>
          <p:nvPr/>
        </p:nvGrpSpPr>
        <p:grpSpPr>
          <a:xfrm>
            <a:off x="129556" y="661075"/>
            <a:ext cx="11910350" cy="6135966"/>
            <a:chOff x="325120" y="690869"/>
            <a:chExt cx="11369040" cy="5797583"/>
          </a:xfrm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xmlns="" id="{6BF8E80B-B3E4-4D82-B97B-62CF4DF647E8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104" name="사각형: 둥근 모서리 103">
                <a:extLst>
                  <a:ext uri="{FF2B5EF4-FFF2-40B4-BE49-F238E27FC236}">
                    <a16:creationId xmlns:a16="http://schemas.microsoft.com/office/drawing/2014/main" xmlns="" id="{A35C5849-030E-410D-9949-4930F92FEBDB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5" name="사각형: 둥근 모서리 104">
                <a:extLst>
                  <a:ext uri="{FF2B5EF4-FFF2-40B4-BE49-F238E27FC236}">
                    <a16:creationId xmlns:a16="http://schemas.microsoft.com/office/drawing/2014/main" xmlns="" id="{3BB683D4-8616-4832-B30C-8DDD4877017C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xmlns="" id="{2632B0DE-0F3C-417B-B8A0-5CCB8CA1A360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102" name="사각형: 둥근 모서리 101">
                <a:extLst>
                  <a:ext uri="{FF2B5EF4-FFF2-40B4-BE49-F238E27FC236}">
                    <a16:creationId xmlns:a16="http://schemas.microsoft.com/office/drawing/2014/main" xmlns="" id="{D4FF054C-3D2E-4B40-BD8D-9C24393D94B3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3" name="사각형: 둥근 모서리 102">
                <a:extLst>
                  <a:ext uri="{FF2B5EF4-FFF2-40B4-BE49-F238E27FC236}">
                    <a16:creationId xmlns:a16="http://schemas.microsoft.com/office/drawing/2014/main" xmlns="" id="{BEE0B1FE-A636-4078-8DCE-CE6161BAC369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xmlns="" id="{4757B4BA-F8F2-4CFB-A667-D3E54F3BA12C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xmlns="" id="{66875298-46F8-4F87-967E-9EEF4121589C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xmlns="" id="{4C2B5C56-9270-4DD8-B8B4-6EC32852CCE1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xmlns="" id="{444D7279-3126-4564-8DE1-51996F1A8D64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xmlns="" id="{6FC01CEC-0757-4EE8-8E2B-D4C329070625}"/>
              </a:ext>
            </a:extLst>
          </p:cNvPr>
          <p:cNvGrpSpPr/>
          <p:nvPr/>
        </p:nvGrpSpPr>
        <p:grpSpPr>
          <a:xfrm>
            <a:off x="5375928" y="2166514"/>
            <a:ext cx="2400301" cy="1701800"/>
            <a:chOff x="4778375" y="4268788"/>
            <a:chExt cx="2400301" cy="1701800"/>
          </a:xfrm>
        </p:grpSpPr>
        <p:sp>
          <p:nvSpPr>
            <p:cNvPr id="16" name="Freeform 67">
              <a:extLst>
                <a:ext uri="{FF2B5EF4-FFF2-40B4-BE49-F238E27FC236}">
                  <a16:creationId xmlns:a16="http://schemas.microsoft.com/office/drawing/2014/main" xmlns="" id="{E3761BCF-E77E-4B2E-8623-F16C9E6C2D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1750" y="4268788"/>
              <a:ext cx="1638300" cy="1639888"/>
            </a:xfrm>
            <a:custGeom>
              <a:avLst/>
              <a:gdLst>
                <a:gd name="T0" fmla="*/ 516 w 1032"/>
                <a:gd name="T1" fmla="*/ 0 h 1033"/>
                <a:gd name="T2" fmla="*/ 582 w 1032"/>
                <a:gd name="T3" fmla="*/ 4 h 1033"/>
                <a:gd name="T4" fmla="*/ 643 w 1032"/>
                <a:gd name="T5" fmla="*/ 16 h 1033"/>
                <a:gd name="T6" fmla="*/ 703 w 1032"/>
                <a:gd name="T7" fmla="*/ 35 h 1033"/>
                <a:gd name="T8" fmla="*/ 758 w 1032"/>
                <a:gd name="T9" fmla="*/ 61 h 1033"/>
                <a:gd name="T10" fmla="*/ 811 w 1032"/>
                <a:gd name="T11" fmla="*/ 93 h 1033"/>
                <a:gd name="T12" fmla="*/ 859 w 1032"/>
                <a:gd name="T13" fmla="*/ 131 h 1033"/>
                <a:gd name="T14" fmla="*/ 902 w 1032"/>
                <a:gd name="T15" fmla="*/ 174 h 1033"/>
                <a:gd name="T16" fmla="*/ 940 w 1032"/>
                <a:gd name="T17" fmla="*/ 221 h 1033"/>
                <a:gd name="T18" fmla="*/ 972 w 1032"/>
                <a:gd name="T19" fmla="*/ 273 h 1033"/>
                <a:gd name="T20" fmla="*/ 998 w 1032"/>
                <a:gd name="T21" fmla="*/ 330 h 1033"/>
                <a:gd name="T22" fmla="*/ 1016 w 1032"/>
                <a:gd name="T23" fmla="*/ 389 h 1033"/>
                <a:gd name="T24" fmla="*/ 1028 w 1032"/>
                <a:gd name="T25" fmla="*/ 452 h 1033"/>
                <a:gd name="T26" fmla="*/ 1032 w 1032"/>
                <a:gd name="T27" fmla="*/ 517 h 1033"/>
                <a:gd name="T28" fmla="*/ 1028 w 1032"/>
                <a:gd name="T29" fmla="*/ 581 h 1033"/>
                <a:gd name="T30" fmla="*/ 1016 w 1032"/>
                <a:gd name="T31" fmla="*/ 644 h 1033"/>
                <a:gd name="T32" fmla="*/ 998 w 1032"/>
                <a:gd name="T33" fmla="*/ 703 h 1033"/>
                <a:gd name="T34" fmla="*/ 972 w 1032"/>
                <a:gd name="T35" fmla="*/ 759 h 1033"/>
                <a:gd name="T36" fmla="*/ 940 w 1032"/>
                <a:gd name="T37" fmla="*/ 812 h 1033"/>
                <a:gd name="T38" fmla="*/ 902 w 1032"/>
                <a:gd name="T39" fmla="*/ 859 h 1033"/>
                <a:gd name="T40" fmla="*/ 859 w 1032"/>
                <a:gd name="T41" fmla="*/ 902 h 1033"/>
                <a:gd name="T42" fmla="*/ 811 w 1032"/>
                <a:gd name="T43" fmla="*/ 940 h 1033"/>
                <a:gd name="T44" fmla="*/ 758 w 1032"/>
                <a:gd name="T45" fmla="*/ 971 h 1033"/>
                <a:gd name="T46" fmla="*/ 703 w 1032"/>
                <a:gd name="T47" fmla="*/ 997 h 1033"/>
                <a:gd name="T48" fmla="*/ 643 w 1032"/>
                <a:gd name="T49" fmla="*/ 1017 h 1033"/>
                <a:gd name="T50" fmla="*/ 582 w 1032"/>
                <a:gd name="T51" fmla="*/ 1029 h 1033"/>
                <a:gd name="T52" fmla="*/ 516 w 1032"/>
                <a:gd name="T53" fmla="*/ 1033 h 1033"/>
                <a:gd name="T54" fmla="*/ 452 w 1032"/>
                <a:gd name="T55" fmla="*/ 1029 h 1033"/>
                <a:gd name="T56" fmla="*/ 389 w 1032"/>
                <a:gd name="T57" fmla="*/ 1017 h 1033"/>
                <a:gd name="T58" fmla="*/ 330 w 1032"/>
                <a:gd name="T59" fmla="*/ 997 h 1033"/>
                <a:gd name="T60" fmla="*/ 274 w 1032"/>
                <a:gd name="T61" fmla="*/ 971 h 1033"/>
                <a:gd name="T62" fmla="*/ 222 w 1032"/>
                <a:gd name="T63" fmla="*/ 940 h 1033"/>
                <a:gd name="T64" fmla="*/ 173 w 1032"/>
                <a:gd name="T65" fmla="*/ 902 h 1033"/>
                <a:gd name="T66" fmla="*/ 130 w 1032"/>
                <a:gd name="T67" fmla="*/ 859 h 1033"/>
                <a:gd name="T68" fmla="*/ 93 w 1032"/>
                <a:gd name="T69" fmla="*/ 812 h 1033"/>
                <a:gd name="T70" fmla="*/ 61 w 1032"/>
                <a:gd name="T71" fmla="*/ 759 h 1033"/>
                <a:gd name="T72" fmla="*/ 36 w 1032"/>
                <a:gd name="T73" fmla="*/ 703 h 1033"/>
                <a:gd name="T74" fmla="*/ 16 w 1032"/>
                <a:gd name="T75" fmla="*/ 644 h 1033"/>
                <a:gd name="T76" fmla="*/ 4 w 1032"/>
                <a:gd name="T77" fmla="*/ 581 h 1033"/>
                <a:gd name="T78" fmla="*/ 0 w 1032"/>
                <a:gd name="T79" fmla="*/ 517 h 1033"/>
                <a:gd name="T80" fmla="*/ 4 w 1032"/>
                <a:gd name="T81" fmla="*/ 452 h 1033"/>
                <a:gd name="T82" fmla="*/ 16 w 1032"/>
                <a:gd name="T83" fmla="*/ 389 h 1033"/>
                <a:gd name="T84" fmla="*/ 36 w 1032"/>
                <a:gd name="T85" fmla="*/ 330 h 1033"/>
                <a:gd name="T86" fmla="*/ 61 w 1032"/>
                <a:gd name="T87" fmla="*/ 273 h 1033"/>
                <a:gd name="T88" fmla="*/ 93 w 1032"/>
                <a:gd name="T89" fmla="*/ 221 h 1033"/>
                <a:gd name="T90" fmla="*/ 130 w 1032"/>
                <a:gd name="T91" fmla="*/ 174 h 1033"/>
                <a:gd name="T92" fmla="*/ 173 w 1032"/>
                <a:gd name="T93" fmla="*/ 131 h 1033"/>
                <a:gd name="T94" fmla="*/ 222 w 1032"/>
                <a:gd name="T95" fmla="*/ 93 h 1033"/>
                <a:gd name="T96" fmla="*/ 274 w 1032"/>
                <a:gd name="T97" fmla="*/ 61 h 1033"/>
                <a:gd name="T98" fmla="*/ 330 w 1032"/>
                <a:gd name="T99" fmla="*/ 35 h 1033"/>
                <a:gd name="T100" fmla="*/ 389 w 1032"/>
                <a:gd name="T101" fmla="*/ 16 h 1033"/>
                <a:gd name="T102" fmla="*/ 452 w 1032"/>
                <a:gd name="T103" fmla="*/ 4 h 1033"/>
                <a:gd name="T104" fmla="*/ 516 w 1032"/>
                <a:gd name="T105" fmla="*/ 0 h 10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32" h="1033">
                  <a:moveTo>
                    <a:pt x="516" y="0"/>
                  </a:moveTo>
                  <a:lnTo>
                    <a:pt x="582" y="4"/>
                  </a:lnTo>
                  <a:lnTo>
                    <a:pt x="643" y="16"/>
                  </a:lnTo>
                  <a:lnTo>
                    <a:pt x="703" y="35"/>
                  </a:lnTo>
                  <a:lnTo>
                    <a:pt x="758" y="61"/>
                  </a:lnTo>
                  <a:lnTo>
                    <a:pt x="811" y="93"/>
                  </a:lnTo>
                  <a:lnTo>
                    <a:pt x="859" y="131"/>
                  </a:lnTo>
                  <a:lnTo>
                    <a:pt x="902" y="174"/>
                  </a:lnTo>
                  <a:lnTo>
                    <a:pt x="940" y="221"/>
                  </a:lnTo>
                  <a:lnTo>
                    <a:pt x="972" y="273"/>
                  </a:lnTo>
                  <a:lnTo>
                    <a:pt x="998" y="330"/>
                  </a:lnTo>
                  <a:lnTo>
                    <a:pt x="1016" y="389"/>
                  </a:lnTo>
                  <a:lnTo>
                    <a:pt x="1028" y="452"/>
                  </a:lnTo>
                  <a:lnTo>
                    <a:pt x="1032" y="517"/>
                  </a:lnTo>
                  <a:lnTo>
                    <a:pt x="1028" y="581"/>
                  </a:lnTo>
                  <a:lnTo>
                    <a:pt x="1016" y="644"/>
                  </a:lnTo>
                  <a:lnTo>
                    <a:pt x="998" y="703"/>
                  </a:lnTo>
                  <a:lnTo>
                    <a:pt x="972" y="759"/>
                  </a:lnTo>
                  <a:lnTo>
                    <a:pt x="940" y="812"/>
                  </a:lnTo>
                  <a:lnTo>
                    <a:pt x="902" y="859"/>
                  </a:lnTo>
                  <a:lnTo>
                    <a:pt x="859" y="902"/>
                  </a:lnTo>
                  <a:lnTo>
                    <a:pt x="811" y="940"/>
                  </a:lnTo>
                  <a:lnTo>
                    <a:pt x="758" y="971"/>
                  </a:lnTo>
                  <a:lnTo>
                    <a:pt x="703" y="997"/>
                  </a:lnTo>
                  <a:lnTo>
                    <a:pt x="643" y="1017"/>
                  </a:lnTo>
                  <a:lnTo>
                    <a:pt x="582" y="1029"/>
                  </a:lnTo>
                  <a:lnTo>
                    <a:pt x="516" y="1033"/>
                  </a:lnTo>
                  <a:lnTo>
                    <a:pt x="452" y="1029"/>
                  </a:lnTo>
                  <a:lnTo>
                    <a:pt x="389" y="1017"/>
                  </a:lnTo>
                  <a:lnTo>
                    <a:pt x="330" y="997"/>
                  </a:lnTo>
                  <a:lnTo>
                    <a:pt x="274" y="971"/>
                  </a:lnTo>
                  <a:lnTo>
                    <a:pt x="222" y="940"/>
                  </a:lnTo>
                  <a:lnTo>
                    <a:pt x="173" y="902"/>
                  </a:lnTo>
                  <a:lnTo>
                    <a:pt x="130" y="859"/>
                  </a:lnTo>
                  <a:lnTo>
                    <a:pt x="93" y="812"/>
                  </a:lnTo>
                  <a:lnTo>
                    <a:pt x="61" y="759"/>
                  </a:lnTo>
                  <a:lnTo>
                    <a:pt x="36" y="703"/>
                  </a:lnTo>
                  <a:lnTo>
                    <a:pt x="16" y="644"/>
                  </a:lnTo>
                  <a:lnTo>
                    <a:pt x="4" y="581"/>
                  </a:lnTo>
                  <a:lnTo>
                    <a:pt x="0" y="517"/>
                  </a:lnTo>
                  <a:lnTo>
                    <a:pt x="4" y="452"/>
                  </a:lnTo>
                  <a:lnTo>
                    <a:pt x="16" y="389"/>
                  </a:lnTo>
                  <a:lnTo>
                    <a:pt x="36" y="330"/>
                  </a:lnTo>
                  <a:lnTo>
                    <a:pt x="61" y="273"/>
                  </a:lnTo>
                  <a:lnTo>
                    <a:pt x="93" y="221"/>
                  </a:lnTo>
                  <a:lnTo>
                    <a:pt x="130" y="174"/>
                  </a:lnTo>
                  <a:lnTo>
                    <a:pt x="173" y="131"/>
                  </a:lnTo>
                  <a:lnTo>
                    <a:pt x="222" y="93"/>
                  </a:lnTo>
                  <a:lnTo>
                    <a:pt x="274" y="61"/>
                  </a:lnTo>
                  <a:lnTo>
                    <a:pt x="330" y="35"/>
                  </a:lnTo>
                  <a:lnTo>
                    <a:pt x="389" y="16"/>
                  </a:lnTo>
                  <a:lnTo>
                    <a:pt x="452" y="4"/>
                  </a:lnTo>
                  <a:lnTo>
                    <a:pt x="516" y="0"/>
                  </a:lnTo>
                  <a:close/>
                </a:path>
              </a:pathLst>
            </a:custGeom>
            <a:solidFill>
              <a:srgbClr val="B5C7C7"/>
            </a:solidFill>
            <a:ln w="0">
              <a:solidFill>
                <a:srgbClr val="B5C7C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7" name="Freeform 68">
              <a:extLst>
                <a:ext uri="{FF2B5EF4-FFF2-40B4-BE49-F238E27FC236}">
                  <a16:creationId xmlns:a16="http://schemas.microsoft.com/office/drawing/2014/main" xmlns="" id="{00A6A067-840A-41C7-9B46-3B955EF164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7575" y="5018088"/>
              <a:ext cx="139700" cy="139700"/>
            </a:xfrm>
            <a:custGeom>
              <a:avLst/>
              <a:gdLst>
                <a:gd name="T0" fmla="*/ 45 w 88"/>
                <a:gd name="T1" fmla="*/ 0 h 88"/>
                <a:gd name="T2" fmla="*/ 60 w 88"/>
                <a:gd name="T3" fmla="*/ 4 h 88"/>
                <a:gd name="T4" fmla="*/ 75 w 88"/>
                <a:gd name="T5" fmla="*/ 14 h 88"/>
                <a:gd name="T6" fmla="*/ 84 w 88"/>
                <a:gd name="T7" fmla="*/ 28 h 88"/>
                <a:gd name="T8" fmla="*/ 88 w 88"/>
                <a:gd name="T9" fmla="*/ 45 h 88"/>
                <a:gd name="T10" fmla="*/ 84 w 88"/>
                <a:gd name="T11" fmla="*/ 61 h 88"/>
                <a:gd name="T12" fmla="*/ 75 w 88"/>
                <a:gd name="T13" fmla="*/ 75 h 88"/>
                <a:gd name="T14" fmla="*/ 60 w 88"/>
                <a:gd name="T15" fmla="*/ 84 h 88"/>
                <a:gd name="T16" fmla="*/ 45 w 88"/>
                <a:gd name="T17" fmla="*/ 88 h 88"/>
                <a:gd name="T18" fmla="*/ 28 w 88"/>
                <a:gd name="T19" fmla="*/ 84 h 88"/>
                <a:gd name="T20" fmla="*/ 13 w 88"/>
                <a:gd name="T21" fmla="*/ 75 h 88"/>
                <a:gd name="T22" fmla="*/ 4 w 88"/>
                <a:gd name="T23" fmla="*/ 61 h 88"/>
                <a:gd name="T24" fmla="*/ 0 w 88"/>
                <a:gd name="T25" fmla="*/ 45 h 88"/>
                <a:gd name="T26" fmla="*/ 4 w 88"/>
                <a:gd name="T27" fmla="*/ 28 h 88"/>
                <a:gd name="T28" fmla="*/ 13 w 88"/>
                <a:gd name="T29" fmla="*/ 14 h 88"/>
                <a:gd name="T30" fmla="*/ 28 w 88"/>
                <a:gd name="T31" fmla="*/ 4 h 88"/>
                <a:gd name="T32" fmla="*/ 45 w 88"/>
                <a:gd name="T33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8" h="88">
                  <a:moveTo>
                    <a:pt x="45" y="0"/>
                  </a:moveTo>
                  <a:lnTo>
                    <a:pt x="60" y="4"/>
                  </a:lnTo>
                  <a:lnTo>
                    <a:pt x="75" y="14"/>
                  </a:lnTo>
                  <a:lnTo>
                    <a:pt x="84" y="28"/>
                  </a:lnTo>
                  <a:lnTo>
                    <a:pt x="88" y="45"/>
                  </a:lnTo>
                  <a:lnTo>
                    <a:pt x="84" y="61"/>
                  </a:lnTo>
                  <a:lnTo>
                    <a:pt x="75" y="75"/>
                  </a:lnTo>
                  <a:lnTo>
                    <a:pt x="60" y="84"/>
                  </a:lnTo>
                  <a:lnTo>
                    <a:pt x="45" y="88"/>
                  </a:lnTo>
                  <a:lnTo>
                    <a:pt x="28" y="84"/>
                  </a:lnTo>
                  <a:lnTo>
                    <a:pt x="13" y="75"/>
                  </a:lnTo>
                  <a:lnTo>
                    <a:pt x="4" y="61"/>
                  </a:lnTo>
                  <a:lnTo>
                    <a:pt x="0" y="45"/>
                  </a:lnTo>
                  <a:lnTo>
                    <a:pt x="4" y="28"/>
                  </a:lnTo>
                  <a:lnTo>
                    <a:pt x="13" y="14"/>
                  </a:lnTo>
                  <a:lnTo>
                    <a:pt x="28" y="4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F9FBFB"/>
            </a:solidFill>
            <a:ln w="0">
              <a:solidFill>
                <a:srgbClr val="F9FBF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" name="Freeform 69">
              <a:extLst>
                <a:ext uri="{FF2B5EF4-FFF2-40B4-BE49-F238E27FC236}">
                  <a16:creationId xmlns:a16="http://schemas.microsoft.com/office/drawing/2014/main" xmlns="" id="{209013FF-D242-40B8-ACB2-CE4129BD3F2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34113" y="5154613"/>
              <a:ext cx="538163" cy="690563"/>
            </a:xfrm>
            <a:custGeom>
              <a:avLst/>
              <a:gdLst>
                <a:gd name="T0" fmla="*/ 219 w 339"/>
                <a:gd name="T1" fmla="*/ 34 h 435"/>
                <a:gd name="T2" fmla="*/ 169 w 339"/>
                <a:gd name="T3" fmla="*/ 52 h 435"/>
                <a:gd name="T4" fmla="*/ 105 w 339"/>
                <a:gd name="T5" fmla="*/ 106 h 435"/>
                <a:gd name="T6" fmla="*/ 57 w 339"/>
                <a:gd name="T7" fmla="*/ 179 h 435"/>
                <a:gd name="T8" fmla="*/ 29 w 339"/>
                <a:gd name="T9" fmla="*/ 261 h 435"/>
                <a:gd name="T10" fmla="*/ 28 w 339"/>
                <a:gd name="T11" fmla="*/ 329 h 435"/>
                <a:gd name="T12" fmla="*/ 45 w 339"/>
                <a:gd name="T13" fmla="*/ 374 h 435"/>
                <a:gd name="T14" fmla="*/ 78 w 339"/>
                <a:gd name="T15" fmla="*/ 399 h 435"/>
                <a:gd name="T16" fmla="*/ 119 w 339"/>
                <a:gd name="T17" fmla="*/ 403 h 435"/>
                <a:gd name="T18" fmla="*/ 170 w 339"/>
                <a:gd name="T19" fmla="*/ 383 h 435"/>
                <a:gd name="T20" fmla="*/ 233 w 339"/>
                <a:gd name="T21" fmla="*/ 331 h 435"/>
                <a:gd name="T22" fmla="*/ 282 w 339"/>
                <a:gd name="T23" fmla="*/ 256 h 435"/>
                <a:gd name="T24" fmla="*/ 311 w 339"/>
                <a:gd name="T25" fmla="*/ 175 h 435"/>
                <a:gd name="T26" fmla="*/ 312 w 339"/>
                <a:gd name="T27" fmla="*/ 107 h 435"/>
                <a:gd name="T28" fmla="*/ 294 w 339"/>
                <a:gd name="T29" fmla="*/ 62 h 435"/>
                <a:gd name="T30" fmla="*/ 262 w 339"/>
                <a:gd name="T31" fmla="*/ 38 h 435"/>
                <a:gd name="T32" fmla="*/ 254 w 339"/>
                <a:gd name="T33" fmla="*/ 0 h 435"/>
                <a:gd name="T34" fmla="*/ 299 w 339"/>
                <a:gd name="T35" fmla="*/ 18 h 435"/>
                <a:gd name="T36" fmla="*/ 329 w 339"/>
                <a:gd name="T37" fmla="*/ 58 h 435"/>
                <a:gd name="T38" fmla="*/ 339 w 339"/>
                <a:gd name="T39" fmla="*/ 120 h 435"/>
                <a:gd name="T40" fmla="*/ 326 w 339"/>
                <a:gd name="T41" fmla="*/ 204 h 435"/>
                <a:gd name="T42" fmla="*/ 290 w 339"/>
                <a:gd name="T43" fmla="*/ 286 h 435"/>
                <a:gd name="T44" fmla="*/ 236 w 339"/>
                <a:gd name="T45" fmla="*/ 360 h 435"/>
                <a:gd name="T46" fmla="*/ 170 w 339"/>
                <a:gd name="T47" fmla="*/ 413 h 435"/>
                <a:gd name="T48" fmla="*/ 110 w 339"/>
                <a:gd name="T49" fmla="*/ 435 h 435"/>
                <a:gd name="T50" fmla="*/ 60 w 339"/>
                <a:gd name="T51" fmla="*/ 430 h 435"/>
                <a:gd name="T52" fmla="*/ 23 w 339"/>
                <a:gd name="T53" fmla="*/ 401 h 435"/>
                <a:gd name="T54" fmla="*/ 3 w 339"/>
                <a:gd name="T55" fmla="*/ 349 h 435"/>
                <a:gd name="T56" fmla="*/ 3 w 339"/>
                <a:gd name="T57" fmla="*/ 274 h 435"/>
                <a:gd name="T58" fmla="*/ 28 w 339"/>
                <a:gd name="T59" fmla="*/ 191 h 435"/>
                <a:gd name="T60" fmla="*/ 74 w 339"/>
                <a:gd name="T61" fmla="*/ 111 h 435"/>
                <a:gd name="T62" fmla="*/ 135 w 339"/>
                <a:gd name="T63" fmla="*/ 47 h 435"/>
                <a:gd name="T64" fmla="*/ 199 w 339"/>
                <a:gd name="T65" fmla="*/ 9 h 435"/>
                <a:gd name="T66" fmla="*/ 254 w 339"/>
                <a:gd name="T67" fmla="*/ 0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9" h="435">
                  <a:moveTo>
                    <a:pt x="242" y="32"/>
                  </a:moveTo>
                  <a:lnTo>
                    <a:pt x="219" y="34"/>
                  </a:lnTo>
                  <a:lnTo>
                    <a:pt x="195" y="40"/>
                  </a:lnTo>
                  <a:lnTo>
                    <a:pt x="169" y="52"/>
                  </a:lnTo>
                  <a:lnTo>
                    <a:pt x="136" y="75"/>
                  </a:lnTo>
                  <a:lnTo>
                    <a:pt x="105" y="106"/>
                  </a:lnTo>
                  <a:lnTo>
                    <a:pt x="79" y="141"/>
                  </a:lnTo>
                  <a:lnTo>
                    <a:pt x="57" y="179"/>
                  </a:lnTo>
                  <a:lnTo>
                    <a:pt x="40" y="219"/>
                  </a:lnTo>
                  <a:lnTo>
                    <a:pt x="29" y="261"/>
                  </a:lnTo>
                  <a:lnTo>
                    <a:pt x="25" y="301"/>
                  </a:lnTo>
                  <a:lnTo>
                    <a:pt x="28" y="329"/>
                  </a:lnTo>
                  <a:lnTo>
                    <a:pt x="34" y="354"/>
                  </a:lnTo>
                  <a:lnTo>
                    <a:pt x="45" y="374"/>
                  </a:lnTo>
                  <a:lnTo>
                    <a:pt x="59" y="388"/>
                  </a:lnTo>
                  <a:lnTo>
                    <a:pt x="78" y="399"/>
                  </a:lnTo>
                  <a:lnTo>
                    <a:pt x="97" y="403"/>
                  </a:lnTo>
                  <a:lnTo>
                    <a:pt x="119" y="403"/>
                  </a:lnTo>
                  <a:lnTo>
                    <a:pt x="144" y="396"/>
                  </a:lnTo>
                  <a:lnTo>
                    <a:pt x="170" y="383"/>
                  </a:lnTo>
                  <a:lnTo>
                    <a:pt x="203" y="361"/>
                  </a:lnTo>
                  <a:lnTo>
                    <a:pt x="233" y="331"/>
                  </a:lnTo>
                  <a:lnTo>
                    <a:pt x="259" y="295"/>
                  </a:lnTo>
                  <a:lnTo>
                    <a:pt x="282" y="256"/>
                  </a:lnTo>
                  <a:lnTo>
                    <a:pt x="299" y="216"/>
                  </a:lnTo>
                  <a:lnTo>
                    <a:pt x="311" y="175"/>
                  </a:lnTo>
                  <a:lnTo>
                    <a:pt x="313" y="134"/>
                  </a:lnTo>
                  <a:lnTo>
                    <a:pt x="312" y="107"/>
                  </a:lnTo>
                  <a:lnTo>
                    <a:pt x="304" y="82"/>
                  </a:lnTo>
                  <a:lnTo>
                    <a:pt x="294" y="62"/>
                  </a:lnTo>
                  <a:lnTo>
                    <a:pt x="279" y="48"/>
                  </a:lnTo>
                  <a:lnTo>
                    <a:pt x="262" y="38"/>
                  </a:lnTo>
                  <a:lnTo>
                    <a:pt x="242" y="32"/>
                  </a:lnTo>
                  <a:close/>
                  <a:moveTo>
                    <a:pt x="254" y="0"/>
                  </a:moveTo>
                  <a:lnTo>
                    <a:pt x="279" y="6"/>
                  </a:lnTo>
                  <a:lnTo>
                    <a:pt x="299" y="18"/>
                  </a:lnTo>
                  <a:lnTo>
                    <a:pt x="316" y="35"/>
                  </a:lnTo>
                  <a:lnTo>
                    <a:pt x="329" y="58"/>
                  </a:lnTo>
                  <a:lnTo>
                    <a:pt x="337" y="86"/>
                  </a:lnTo>
                  <a:lnTo>
                    <a:pt x="339" y="120"/>
                  </a:lnTo>
                  <a:lnTo>
                    <a:pt x="335" y="162"/>
                  </a:lnTo>
                  <a:lnTo>
                    <a:pt x="326" y="204"/>
                  </a:lnTo>
                  <a:lnTo>
                    <a:pt x="311" y="246"/>
                  </a:lnTo>
                  <a:lnTo>
                    <a:pt x="290" y="286"/>
                  </a:lnTo>
                  <a:lnTo>
                    <a:pt x="265" y="326"/>
                  </a:lnTo>
                  <a:lnTo>
                    <a:pt x="236" y="360"/>
                  </a:lnTo>
                  <a:lnTo>
                    <a:pt x="204" y="390"/>
                  </a:lnTo>
                  <a:lnTo>
                    <a:pt x="170" y="413"/>
                  </a:lnTo>
                  <a:lnTo>
                    <a:pt x="139" y="428"/>
                  </a:lnTo>
                  <a:lnTo>
                    <a:pt x="110" y="435"/>
                  </a:lnTo>
                  <a:lnTo>
                    <a:pt x="84" y="435"/>
                  </a:lnTo>
                  <a:lnTo>
                    <a:pt x="60" y="430"/>
                  </a:lnTo>
                  <a:lnTo>
                    <a:pt x="40" y="418"/>
                  </a:lnTo>
                  <a:lnTo>
                    <a:pt x="23" y="401"/>
                  </a:lnTo>
                  <a:lnTo>
                    <a:pt x="11" y="378"/>
                  </a:lnTo>
                  <a:lnTo>
                    <a:pt x="3" y="349"/>
                  </a:lnTo>
                  <a:lnTo>
                    <a:pt x="0" y="316"/>
                  </a:lnTo>
                  <a:lnTo>
                    <a:pt x="3" y="274"/>
                  </a:lnTo>
                  <a:lnTo>
                    <a:pt x="13" y="233"/>
                  </a:lnTo>
                  <a:lnTo>
                    <a:pt x="28" y="191"/>
                  </a:lnTo>
                  <a:lnTo>
                    <a:pt x="49" y="149"/>
                  </a:lnTo>
                  <a:lnTo>
                    <a:pt x="74" y="111"/>
                  </a:lnTo>
                  <a:lnTo>
                    <a:pt x="102" y="77"/>
                  </a:lnTo>
                  <a:lnTo>
                    <a:pt x="135" y="47"/>
                  </a:lnTo>
                  <a:lnTo>
                    <a:pt x="169" y="23"/>
                  </a:lnTo>
                  <a:lnTo>
                    <a:pt x="199" y="9"/>
                  </a:lnTo>
                  <a:lnTo>
                    <a:pt x="228" y="1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Freeform 70">
              <a:extLst>
                <a:ext uri="{FF2B5EF4-FFF2-40B4-BE49-F238E27FC236}">
                  <a16:creationId xmlns:a16="http://schemas.microsoft.com/office/drawing/2014/main" xmlns="" id="{29805753-F0DE-4142-91D4-2A7CE87069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73800" y="5205413"/>
              <a:ext cx="457200" cy="588963"/>
            </a:xfrm>
            <a:custGeom>
              <a:avLst/>
              <a:gdLst>
                <a:gd name="T0" fmla="*/ 219 w 288"/>
                <a:gd name="T1" fmla="*/ 37 h 371"/>
                <a:gd name="T2" fmla="*/ 210 w 288"/>
                <a:gd name="T3" fmla="*/ 40 h 371"/>
                <a:gd name="T4" fmla="*/ 197 w 288"/>
                <a:gd name="T5" fmla="*/ 51 h 371"/>
                <a:gd name="T6" fmla="*/ 187 w 288"/>
                <a:gd name="T7" fmla="*/ 66 h 371"/>
                <a:gd name="T8" fmla="*/ 185 w 288"/>
                <a:gd name="T9" fmla="*/ 83 h 371"/>
                <a:gd name="T10" fmla="*/ 186 w 288"/>
                <a:gd name="T11" fmla="*/ 92 h 371"/>
                <a:gd name="T12" fmla="*/ 191 w 288"/>
                <a:gd name="T13" fmla="*/ 98 h 371"/>
                <a:gd name="T14" fmla="*/ 199 w 288"/>
                <a:gd name="T15" fmla="*/ 100 h 371"/>
                <a:gd name="T16" fmla="*/ 210 w 288"/>
                <a:gd name="T17" fmla="*/ 97 h 371"/>
                <a:gd name="T18" fmla="*/ 221 w 288"/>
                <a:gd name="T19" fmla="*/ 85 h 371"/>
                <a:gd name="T20" fmla="*/ 231 w 288"/>
                <a:gd name="T21" fmla="*/ 70 h 371"/>
                <a:gd name="T22" fmla="*/ 234 w 288"/>
                <a:gd name="T23" fmla="*/ 54 h 371"/>
                <a:gd name="T24" fmla="*/ 232 w 288"/>
                <a:gd name="T25" fmla="*/ 43 h 371"/>
                <a:gd name="T26" fmla="*/ 227 w 288"/>
                <a:gd name="T27" fmla="*/ 38 h 371"/>
                <a:gd name="T28" fmla="*/ 219 w 288"/>
                <a:gd name="T29" fmla="*/ 37 h 371"/>
                <a:gd name="T30" fmla="*/ 217 w 288"/>
                <a:gd name="T31" fmla="*/ 0 h 371"/>
                <a:gd name="T32" fmla="*/ 237 w 288"/>
                <a:gd name="T33" fmla="*/ 6 h 371"/>
                <a:gd name="T34" fmla="*/ 254 w 288"/>
                <a:gd name="T35" fmla="*/ 16 h 371"/>
                <a:gd name="T36" fmla="*/ 269 w 288"/>
                <a:gd name="T37" fmla="*/ 30 h 371"/>
                <a:gd name="T38" fmla="*/ 279 w 288"/>
                <a:gd name="T39" fmla="*/ 50 h 371"/>
                <a:gd name="T40" fmla="*/ 287 w 288"/>
                <a:gd name="T41" fmla="*/ 75 h 371"/>
                <a:gd name="T42" fmla="*/ 288 w 288"/>
                <a:gd name="T43" fmla="*/ 102 h 371"/>
                <a:gd name="T44" fmla="*/ 286 w 288"/>
                <a:gd name="T45" fmla="*/ 143 h 371"/>
                <a:gd name="T46" fmla="*/ 274 w 288"/>
                <a:gd name="T47" fmla="*/ 184 h 371"/>
                <a:gd name="T48" fmla="*/ 257 w 288"/>
                <a:gd name="T49" fmla="*/ 224 h 371"/>
                <a:gd name="T50" fmla="*/ 234 w 288"/>
                <a:gd name="T51" fmla="*/ 263 h 371"/>
                <a:gd name="T52" fmla="*/ 208 w 288"/>
                <a:gd name="T53" fmla="*/ 299 h 371"/>
                <a:gd name="T54" fmla="*/ 178 w 288"/>
                <a:gd name="T55" fmla="*/ 329 h 371"/>
                <a:gd name="T56" fmla="*/ 145 w 288"/>
                <a:gd name="T57" fmla="*/ 351 h 371"/>
                <a:gd name="T58" fmla="*/ 119 w 288"/>
                <a:gd name="T59" fmla="*/ 364 h 371"/>
                <a:gd name="T60" fmla="*/ 94 w 288"/>
                <a:gd name="T61" fmla="*/ 371 h 371"/>
                <a:gd name="T62" fmla="*/ 72 w 288"/>
                <a:gd name="T63" fmla="*/ 371 h 371"/>
                <a:gd name="T64" fmla="*/ 53 w 288"/>
                <a:gd name="T65" fmla="*/ 367 h 371"/>
                <a:gd name="T66" fmla="*/ 34 w 288"/>
                <a:gd name="T67" fmla="*/ 356 h 371"/>
                <a:gd name="T68" fmla="*/ 20 w 288"/>
                <a:gd name="T69" fmla="*/ 342 h 371"/>
                <a:gd name="T70" fmla="*/ 9 w 288"/>
                <a:gd name="T71" fmla="*/ 322 h 371"/>
                <a:gd name="T72" fmla="*/ 3 w 288"/>
                <a:gd name="T73" fmla="*/ 297 h 371"/>
                <a:gd name="T74" fmla="*/ 0 w 288"/>
                <a:gd name="T75" fmla="*/ 269 h 371"/>
                <a:gd name="T76" fmla="*/ 4 w 288"/>
                <a:gd name="T77" fmla="*/ 229 h 371"/>
                <a:gd name="T78" fmla="*/ 15 w 288"/>
                <a:gd name="T79" fmla="*/ 187 h 371"/>
                <a:gd name="T80" fmla="*/ 32 w 288"/>
                <a:gd name="T81" fmla="*/ 147 h 371"/>
                <a:gd name="T82" fmla="*/ 54 w 288"/>
                <a:gd name="T83" fmla="*/ 109 h 371"/>
                <a:gd name="T84" fmla="*/ 80 w 288"/>
                <a:gd name="T85" fmla="*/ 74 h 371"/>
                <a:gd name="T86" fmla="*/ 111 w 288"/>
                <a:gd name="T87" fmla="*/ 43 h 371"/>
                <a:gd name="T88" fmla="*/ 144 w 288"/>
                <a:gd name="T89" fmla="*/ 20 h 371"/>
                <a:gd name="T90" fmla="*/ 170 w 288"/>
                <a:gd name="T91" fmla="*/ 8 h 371"/>
                <a:gd name="T92" fmla="*/ 194 w 288"/>
                <a:gd name="T93" fmla="*/ 2 h 371"/>
                <a:gd name="T94" fmla="*/ 217 w 288"/>
                <a:gd name="T95" fmla="*/ 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8" h="371">
                  <a:moveTo>
                    <a:pt x="219" y="37"/>
                  </a:moveTo>
                  <a:lnTo>
                    <a:pt x="210" y="40"/>
                  </a:lnTo>
                  <a:lnTo>
                    <a:pt x="197" y="51"/>
                  </a:lnTo>
                  <a:lnTo>
                    <a:pt x="187" y="66"/>
                  </a:lnTo>
                  <a:lnTo>
                    <a:pt x="185" y="83"/>
                  </a:lnTo>
                  <a:lnTo>
                    <a:pt x="186" y="92"/>
                  </a:lnTo>
                  <a:lnTo>
                    <a:pt x="191" y="98"/>
                  </a:lnTo>
                  <a:lnTo>
                    <a:pt x="199" y="100"/>
                  </a:lnTo>
                  <a:lnTo>
                    <a:pt x="210" y="97"/>
                  </a:lnTo>
                  <a:lnTo>
                    <a:pt x="221" y="85"/>
                  </a:lnTo>
                  <a:lnTo>
                    <a:pt x="231" y="70"/>
                  </a:lnTo>
                  <a:lnTo>
                    <a:pt x="234" y="54"/>
                  </a:lnTo>
                  <a:lnTo>
                    <a:pt x="232" y="43"/>
                  </a:lnTo>
                  <a:lnTo>
                    <a:pt x="227" y="38"/>
                  </a:lnTo>
                  <a:lnTo>
                    <a:pt x="219" y="37"/>
                  </a:lnTo>
                  <a:close/>
                  <a:moveTo>
                    <a:pt x="217" y="0"/>
                  </a:moveTo>
                  <a:lnTo>
                    <a:pt x="237" y="6"/>
                  </a:lnTo>
                  <a:lnTo>
                    <a:pt x="254" y="16"/>
                  </a:lnTo>
                  <a:lnTo>
                    <a:pt x="269" y="30"/>
                  </a:lnTo>
                  <a:lnTo>
                    <a:pt x="279" y="50"/>
                  </a:lnTo>
                  <a:lnTo>
                    <a:pt x="287" y="75"/>
                  </a:lnTo>
                  <a:lnTo>
                    <a:pt x="288" y="102"/>
                  </a:lnTo>
                  <a:lnTo>
                    <a:pt x="286" y="143"/>
                  </a:lnTo>
                  <a:lnTo>
                    <a:pt x="274" y="184"/>
                  </a:lnTo>
                  <a:lnTo>
                    <a:pt x="257" y="224"/>
                  </a:lnTo>
                  <a:lnTo>
                    <a:pt x="234" y="263"/>
                  </a:lnTo>
                  <a:lnTo>
                    <a:pt x="208" y="299"/>
                  </a:lnTo>
                  <a:lnTo>
                    <a:pt x="178" y="329"/>
                  </a:lnTo>
                  <a:lnTo>
                    <a:pt x="145" y="351"/>
                  </a:lnTo>
                  <a:lnTo>
                    <a:pt x="119" y="364"/>
                  </a:lnTo>
                  <a:lnTo>
                    <a:pt x="94" y="371"/>
                  </a:lnTo>
                  <a:lnTo>
                    <a:pt x="72" y="371"/>
                  </a:lnTo>
                  <a:lnTo>
                    <a:pt x="53" y="367"/>
                  </a:lnTo>
                  <a:lnTo>
                    <a:pt x="34" y="356"/>
                  </a:lnTo>
                  <a:lnTo>
                    <a:pt x="20" y="342"/>
                  </a:lnTo>
                  <a:lnTo>
                    <a:pt x="9" y="322"/>
                  </a:lnTo>
                  <a:lnTo>
                    <a:pt x="3" y="297"/>
                  </a:lnTo>
                  <a:lnTo>
                    <a:pt x="0" y="269"/>
                  </a:lnTo>
                  <a:lnTo>
                    <a:pt x="4" y="229"/>
                  </a:lnTo>
                  <a:lnTo>
                    <a:pt x="15" y="187"/>
                  </a:lnTo>
                  <a:lnTo>
                    <a:pt x="32" y="147"/>
                  </a:lnTo>
                  <a:lnTo>
                    <a:pt x="54" y="109"/>
                  </a:lnTo>
                  <a:lnTo>
                    <a:pt x="80" y="74"/>
                  </a:lnTo>
                  <a:lnTo>
                    <a:pt x="111" y="43"/>
                  </a:lnTo>
                  <a:lnTo>
                    <a:pt x="144" y="20"/>
                  </a:lnTo>
                  <a:lnTo>
                    <a:pt x="170" y="8"/>
                  </a:lnTo>
                  <a:lnTo>
                    <a:pt x="194" y="2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" name="Freeform 71">
              <a:extLst>
                <a:ext uri="{FF2B5EF4-FFF2-40B4-BE49-F238E27FC236}">
                  <a16:creationId xmlns:a16="http://schemas.microsoft.com/office/drawing/2014/main" xmlns="" id="{3A59274F-1669-41C4-8098-44B36A72E5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61088" y="5062538"/>
              <a:ext cx="684213" cy="876300"/>
            </a:xfrm>
            <a:custGeom>
              <a:avLst/>
              <a:gdLst>
                <a:gd name="T0" fmla="*/ 274 w 431"/>
                <a:gd name="T1" fmla="*/ 59 h 552"/>
                <a:gd name="T2" fmla="*/ 215 w 431"/>
                <a:gd name="T3" fmla="*/ 81 h 552"/>
                <a:gd name="T4" fmla="*/ 148 w 431"/>
                <a:gd name="T5" fmla="*/ 135 h 552"/>
                <a:gd name="T6" fmla="*/ 95 w 431"/>
                <a:gd name="T7" fmla="*/ 207 h 552"/>
                <a:gd name="T8" fmla="*/ 59 w 431"/>
                <a:gd name="T9" fmla="*/ 291 h 552"/>
                <a:gd name="T10" fmla="*/ 46 w 431"/>
                <a:gd name="T11" fmla="*/ 374 h 552"/>
                <a:gd name="T12" fmla="*/ 57 w 431"/>
                <a:gd name="T13" fmla="*/ 436 h 552"/>
                <a:gd name="T14" fmla="*/ 86 w 431"/>
                <a:gd name="T15" fmla="*/ 476 h 552"/>
                <a:gd name="T16" fmla="*/ 130 w 431"/>
                <a:gd name="T17" fmla="*/ 493 h 552"/>
                <a:gd name="T18" fmla="*/ 185 w 431"/>
                <a:gd name="T19" fmla="*/ 486 h 552"/>
                <a:gd name="T20" fmla="*/ 250 w 431"/>
                <a:gd name="T21" fmla="*/ 448 h 552"/>
                <a:gd name="T22" fmla="*/ 311 w 431"/>
                <a:gd name="T23" fmla="*/ 384 h 552"/>
                <a:gd name="T24" fmla="*/ 357 w 431"/>
                <a:gd name="T25" fmla="*/ 304 h 552"/>
                <a:gd name="T26" fmla="*/ 381 w 431"/>
                <a:gd name="T27" fmla="*/ 220 h 552"/>
                <a:gd name="T28" fmla="*/ 383 w 431"/>
                <a:gd name="T29" fmla="*/ 144 h 552"/>
                <a:gd name="T30" fmla="*/ 362 w 431"/>
                <a:gd name="T31" fmla="*/ 93 h 552"/>
                <a:gd name="T32" fmla="*/ 325 w 431"/>
                <a:gd name="T33" fmla="*/ 64 h 552"/>
                <a:gd name="T34" fmla="*/ 305 w 431"/>
                <a:gd name="T35" fmla="*/ 0 h 552"/>
                <a:gd name="T36" fmla="*/ 357 w 431"/>
                <a:gd name="T37" fmla="*/ 8 h 552"/>
                <a:gd name="T38" fmla="*/ 396 w 431"/>
                <a:gd name="T39" fmla="*/ 37 h 552"/>
                <a:gd name="T40" fmla="*/ 422 w 431"/>
                <a:gd name="T41" fmla="*/ 85 h 552"/>
                <a:gd name="T42" fmla="*/ 431 w 431"/>
                <a:gd name="T43" fmla="*/ 152 h 552"/>
                <a:gd name="T44" fmla="*/ 418 w 431"/>
                <a:gd name="T45" fmla="*/ 246 h 552"/>
                <a:gd name="T46" fmla="*/ 380 w 431"/>
                <a:gd name="T47" fmla="*/ 340 h 552"/>
                <a:gd name="T48" fmla="*/ 325 w 431"/>
                <a:gd name="T49" fmla="*/ 427 h 552"/>
                <a:gd name="T50" fmla="*/ 254 w 431"/>
                <a:gd name="T51" fmla="*/ 497 h 552"/>
                <a:gd name="T52" fmla="*/ 184 w 431"/>
                <a:gd name="T53" fmla="*/ 539 h 552"/>
                <a:gd name="T54" fmla="*/ 125 w 431"/>
                <a:gd name="T55" fmla="*/ 552 h 552"/>
                <a:gd name="T56" fmla="*/ 75 w 431"/>
                <a:gd name="T57" fmla="*/ 545 h 552"/>
                <a:gd name="T58" fmla="*/ 36 w 431"/>
                <a:gd name="T59" fmla="*/ 514 h 552"/>
                <a:gd name="T60" fmla="*/ 10 w 431"/>
                <a:gd name="T61" fmla="*/ 466 h 552"/>
                <a:gd name="T62" fmla="*/ 0 w 431"/>
                <a:gd name="T63" fmla="*/ 401 h 552"/>
                <a:gd name="T64" fmla="*/ 14 w 431"/>
                <a:gd name="T65" fmla="*/ 306 h 552"/>
                <a:gd name="T66" fmla="*/ 50 w 431"/>
                <a:gd name="T67" fmla="*/ 212 h 552"/>
                <a:gd name="T68" fmla="*/ 106 w 431"/>
                <a:gd name="T69" fmla="*/ 126 h 552"/>
                <a:gd name="T70" fmla="*/ 176 w 431"/>
                <a:gd name="T71" fmla="*/ 55 h 552"/>
                <a:gd name="T72" fmla="*/ 247 w 431"/>
                <a:gd name="T73" fmla="*/ 13 h 552"/>
                <a:gd name="T74" fmla="*/ 305 w 431"/>
                <a:gd name="T75" fmla="*/ 0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31" h="552">
                  <a:moveTo>
                    <a:pt x="300" y="58"/>
                  </a:moveTo>
                  <a:lnTo>
                    <a:pt x="274" y="59"/>
                  </a:lnTo>
                  <a:lnTo>
                    <a:pt x="245" y="67"/>
                  </a:lnTo>
                  <a:lnTo>
                    <a:pt x="215" y="81"/>
                  </a:lnTo>
                  <a:lnTo>
                    <a:pt x="181" y="105"/>
                  </a:lnTo>
                  <a:lnTo>
                    <a:pt x="148" y="135"/>
                  </a:lnTo>
                  <a:lnTo>
                    <a:pt x="120" y="169"/>
                  </a:lnTo>
                  <a:lnTo>
                    <a:pt x="95" y="207"/>
                  </a:lnTo>
                  <a:lnTo>
                    <a:pt x="74" y="249"/>
                  </a:lnTo>
                  <a:lnTo>
                    <a:pt x="59" y="291"/>
                  </a:lnTo>
                  <a:lnTo>
                    <a:pt x="49" y="332"/>
                  </a:lnTo>
                  <a:lnTo>
                    <a:pt x="46" y="374"/>
                  </a:lnTo>
                  <a:lnTo>
                    <a:pt x="49" y="407"/>
                  </a:lnTo>
                  <a:lnTo>
                    <a:pt x="57" y="436"/>
                  </a:lnTo>
                  <a:lnTo>
                    <a:pt x="69" y="459"/>
                  </a:lnTo>
                  <a:lnTo>
                    <a:pt x="86" y="476"/>
                  </a:lnTo>
                  <a:lnTo>
                    <a:pt x="106" y="488"/>
                  </a:lnTo>
                  <a:lnTo>
                    <a:pt x="130" y="493"/>
                  </a:lnTo>
                  <a:lnTo>
                    <a:pt x="156" y="493"/>
                  </a:lnTo>
                  <a:lnTo>
                    <a:pt x="185" y="486"/>
                  </a:lnTo>
                  <a:lnTo>
                    <a:pt x="216" y="471"/>
                  </a:lnTo>
                  <a:lnTo>
                    <a:pt x="250" y="448"/>
                  </a:lnTo>
                  <a:lnTo>
                    <a:pt x="282" y="418"/>
                  </a:lnTo>
                  <a:lnTo>
                    <a:pt x="311" y="384"/>
                  </a:lnTo>
                  <a:lnTo>
                    <a:pt x="336" y="344"/>
                  </a:lnTo>
                  <a:lnTo>
                    <a:pt x="357" y="304"/>
                  </a:lnTo>
                  <a:lnTo>
                    <a:pt x="372" y="262"/>
                  </a:lnTo>
                  <a:lnTo>
                    <a:pt x="381" y="220"/>
                  </a:lnTo>
                  <a:lnTo>
                    <a:pt x="385" y="178"/>
                  </a:lnTo>
                  <a:lnTo>
                    <a:pt x="383" y="144"/>
                  </a:lnTo>
                  <a:lnTo>
                    <a:pt x="375" y="116"/>
                  </a:lnTo>
                  <a:lnTo>
                    <a:pt x="362" y="93"/>
                  </a:lnTo>
                  <a:lnTo>
                    <a:pt x="345" y="76"/>
                  </a:lnTo>
                  <a:lnTo>
                    <a:pt x="325" y="64"/>
                  </a:lnTo>
                  <a:lnTo>
                    <a:pt x="300" y="58"/>
                  </a:lnTo>
                  <a:close/>
                  <a:moveTo>
                    <a:pt x="305" y="0"/>
                  </a:moveTo>
                  <a:lnTo>
                    <a:pt x="332" y="1"/>
                  </a:lnTo>
                  <a:lnTo>
                    <a:pt x="357" y="8"/>
                  </a:lnTo>
                  <a:lnTo>
                    <a:pt x="377" y="20"/>
                  </a:lnTo>
                  <a:lnTo>
                    <a:pt x="396" y="37"/>
                  </a:lnTo>
                  <a:lnTo>
                    <a:pt x="410" y="59"/>
                  </a:lnTo>
                  <a:lnTo>
                    <a:pt x="422" y="85"/>
                  </a:lnTo>
                  <a:lnTo>
                    <a:pt x="429" y="116"/>
                  </a:lnTo>
                  <a:lnTo>
                    <a:pt x="431" y="152"/>
                  </a:lnTo>
                  <a:lnTo>
                    <a:pt x="427" y="198"/>
                  </a:lnTo>
                  <a:lnTo>
                    <a:pt x="418" y="246"/>
                  </a:lnTo>
                  <a:lnTo>
                    <a:pt x="401" y="293"/>
                  </a:lnTo>
                  <a:lnTo>
                    <a:pt x="380" y="340"/>
                  </a:lnTo>
                  <a:lnTo>
                    <a:pt x="355" y="385"/>
                  </a:lnTo>
                  <a:lnTo>
                    <a:pt x="325" y="427"/>
                  </a:lnTo>
                  <a:lnTo>
                    <a:pt x="291" y="465"/>
                  </a:lnTo>
                  <a:lnTo>
                    <a:pt x="254" y="497"/>
                  </a:lnTo>
                  <a:lnTo>
                    <a:pt x="216" y="524"/>
                  </a:lnTo>
                  <a:lnTo>
                    <a:pt x="184" y="539"/>
                  </a:lnTo>
                  <a:lnTo>
                    <a:pt x="154" y="548"/>
                  </a:lnTo>
                  <a:lnTo>
                    <a:pt x="125" y="552"/>
                  </a:lnTo>
                  <a:lnTo>
                    <a:pt x="99" y="551"/>
                  </a:lnTo>
                  <a:lnTo>
                    <a:pt x="75" y="545"/>
                  </a:lnTo>
                  <a:lnTo>
                    <a:pt x="54" y="531"/>
                  </a:lnTo>
                  <a:lnTo>
                    <a:pt x="36" y="514"/>
                  </a:lnTo>
                  <a:lnTo>
                    <a:pt x="20" y="493"/>
                  </a:lnTo>
                  <a:lnTo>
                    <a:pt x="10" y="466"/>
                  </a:lnTo>
                  <a:lnTo>
                    <a:pt x="3" y="436"/>
                  </a:lnTo>
                  <a:lnTo>
                    <a:pt x="0" y="401"/>
                  </a:lnTo>
                  <a:lnTo>
                    <a:pt x="3" y="353"/>
                  </a:lnTo>
                  <a:lnTo>
                    <a:pt x="14" y="306"/>
                  </a:lnTo>
                  <a:lnTo>
                    <a:pt x="29" y="258"/>
                  </a:lnTo>
                  <a:lnTo>
                    <a:pt x="50" y="212"/>
                  </a:lnTo>
                  <a:lnTo>
                    <a:pt x="76" y="168"/>
                  </a:lnTo>
                  <a:lnTo>
                    <a:pt x="106" y="126"/>
                  </a:lnTo>
                  <a:lnTo>
                    <a:pt x="139" y="88"/>
                  </a:lnTo>
                  <a:lnTo>
                    <a:pt x="176" y="55"/>
                  </a:lnTo>
                  <a:lnTo>
                    <a:pt x="215" y="29"/>
                  </a:lnTo>
                  <a:lnTo>
                    <a:pt x="247" y="13"/>
                  </a:lnTo>
                  <a:lnTo>
                    <a:pt x="277" y="4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1B303A"/>
            </a:solidFill>
            <a:ln w="0">
              <a:solidFill>
                <a:srgbClr val="1B303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" name="Freeform 72">
              <a:extLst>
                <a:ext uri="{FF2B5EF4-FFF2-40B4-BE49-F238E27FC236}">
                  <a16:creationId xmlns:a16="http://schemas.microsoft.com/office/drawing/2014/main" xmlns="" id="{0D97CA34-8ACB-431A-A880-3D8EC12D85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7488" y="5264150"/>
              <a:ext cx="77788" cy="100013"/>
            </a:xfrm>
            <a:custGeom>
              <a:avLst/>
              <a:gdLst>
                <a:gd name="T0" fmla="*/ 36 w 49"/>
                <a:gd name="T1" fmla="*/ 0 h 63"/>
                <a:gd name="T2" fmla="*/ 38 w 49"/>
                <a:gd name="T3" fmla="*/ 0 h 63"/>
                <a:gd name="T4" fmla="*/ 40 w 49"/>
                <a:gd name="T5" fmla="*/ 0 h 63"/>
                <a:gd name="T6" fmla="*/ 40 w 49"/>
                <a:gd name="T7" fmla="*/ 1 h 63"/>
                <a:gd name="T8" fmla="*/ 44 w 49"/>
                <a:gd name="T9" fmla="*/ 3 h 63"/>
                <a:gd name="T10" fmla="*/ 46 w 49"/>
                <a:gd name="T11" fmla="*/ 5 h 63"/>
                <a:gd name="T12" fmla="*/ 48 w 49"/>
                <a:gd name="T13" fmla="*/ 10 h 63"/>
                <a:gd name="T14" fmla="*/ 47 w 49"/>
                <a:gd name="T15" fmla="*/ 31 h 63"/>
                <a:gd name="T16" fmla="*/ 39 w 49"/>
                <a:gd name="T17" fmla="*/ 46 h 63"/>
                <a:gd name="T18" fmla="*/ 34 w 49"/>
                <a:gd name="T19" fmla="*/ 51 h 63"/>
                <a:gd name="T20" fmla="*/ 31 w 49"/>
                <a:gd name="T21" fmla="*/ 55 h 63"/>
                <a:gd name="T22" fmla="*/ 29 w 49"/>
                <a:gd name="T23" fmla="*/ 56 h 63"/>
                <a:gd name="T24" fmla="*/ 27 w 49"/>
                <a:gd name="T25" fmla="*/ 58 h 63"/>
                <a:gd name="T26" fmla="*/ 25 w 49"/>
                <a:gd name="T27" fmla="*/ 59 h 63"/>
                <a:gd name="T28" fmla="*/ 23 w 49"/>
                <a:gd name="T29" fmla="*/ 60 h 63"/>
                <a:gd name="T30" fmla="*/ 19 w 49"/>
                <a:gd name="T31" fmla="*/ 61 h 63"/>
                <a:gd name="T32" fmla="*/ 14 w 49"/>
                <a:gd name="T33" fmla="*/ 63 h 63"/>
                <a:gd name="T34" fmla="*/ 12 w 49"/>
                <a:gd name="T35" fmla="*/ 63 h 63"/>
                <a:gd name="T36" fmla="*/ 10 w 49"/>
                <a:gd name="T37" fmla="*/ 63 h 63"/>
                <a:gd name="T38" fmla="*/ 5 w 49"/>
                <a:gd name="T39" fmla="*/ 60 h 63"/>
                <a:gd name="T40" fmla="*/ 4 w 49"/>
                <a:gd name="T41" fmla="*/ 59 h 63"/>
                <a:gd name="T42" fmla="*/ 2 w 49"/>
                <a:gd name="T43" fmla="*/ 56 h 63"/>
                <a:gd name="T44" fmla="*/ 1 w 49"/>
                <a:gd name="T45" fmla="*/ 54 h 63"/>
                <a:gd name="T46" fmla="*/ 0 w 49"/>
                <a:gd name="T47" fmla="*/ 50 h 63"/>
                <a:gd name="T48" fmla="*/ 0 w 49"/>
                <a:gd name="T49" fmla="*/ 46 h 63"/>
                <a:gd name="T50" fmla="*/ 0 w 49"/>
                <a:gd name="T51" fmla="*/ 43 h 63"/>
                <a:gd name="T52" fmla="*/ 0 w 49"/>
                <a:gd name="T53" fmla="*/ 38 h 63"/>
                <a:gd name="T54" fmla="*/ 1 w 49"/>
                <a:gd name="T55" fmla="*/ 33 h 63"/>
                <a:gd name="T56" fmla="*/ 5 w 49"/>
                <a:gd name="T57" fmla="*/ 23 h 63"/>
                <a:gd name="T58" fmla="*/ 14 w 49"/>
                <a:gd name="T59" fmla="*/ 12 h 63"/>
                <a:gd name="T60" fmla="*/ 19 w 49"/>
                <a:gd name="T61" fmla="*/ 6 h 63"/>
                <a:gd name="T62" fmla="*/ 27 w 49"/>
                <a:gd name="T63" fmla="*/ 1 h 63"/>
                <a:gd name="T64" fmla="*/ 30 w 49"/>
                <a:gd name="T65" fmla="*/ 0 h 63"/>
                <a:gd name="T66" fmla="*/ 32 w 49"/>
                <a:gd name="T6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9" h="63">
                  <a:moveTo>
                    <a:pt x="36" y="0"/>
                  </a:moveTo>
                  <a:lnTo>
                    <a:pt x="36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40" y="1"/>
                  </a:lnTo>
                  <a:lnTo>
                    <a:pt x="42" y="1"/>
                  </a:lnTo>
                  <a:lnTo>
                    <a:pt x="44" y="3"/>
                  </a:lnTo>
                  <a:lnTo>
                    <a:pt x="44" y="3"/>
                  </a:lnTo>
                  <a:lnTo>
                    <a:pt x="46" y="5"/>
                  </a:lnTo>
                  <a:lnTo>
                    <a:pt x="47" y="6"/>
                  </a:lnTo>
                  <a:lnTo>
                    <a:pt x="48" y="10"/>
                  </a:lnTo>
                  <a:lnTo>
                    <a:pt x="49" y="17"/>
                  </a:lnTo>
                  <a:lnTo>
                    <a:pt x="47" y="31"/>
                  </a:lnTo>
                  <a:lnTo>
                    <a:pt x="39" y="46"/>
                  </a:lnTo>
                  <a:lnTo>
                    <a:pt x="39" y="46"/>
                  </a:lnTo>
                  <a:lnTo>
                    <a:pt x="35" y="51"/>
                  </a:lnTo>
                  <a:lnTo>
                    <a:pt x="34" y="51"/>
                  </a:lnTo>
                  <a:lnTo>
                    <a:pt x="31" y="54"/>
                  </a:lnTo>
                  <a:lnTo>
                    <a:pt x="31" y="55"/>
                  </a:lnTo>
                  <a:lnTo>
                    <a:pt x="30" y="56"/>
                  </a:lnTo>
                  <a:lnTo>
                    <a:pt x="29" y="56"/>
                  </a:lnTo>
                  <a:lnTo>
                    <a:pt x="29" y="56"/>
                  </a:lnTo>
                  <a:lnTo>
                    <a:pt x="27" y="58"/>
                  </a:lnTo>
                  <a:lnTo>
                    <a:pt x="26" y="59"/>
                  </a:lnTo>
                  <a:lnTo>
                    <a:pt x="25" y="59"/>
                  </a:lnTo>
                  <a:lnTo>
                    <a:pt x="25" y="60"/>
                  </a:lnTo>
                  <a:lnTo>
                    <a:pt x="23" y="60"/>
                  </a:lnTo>
                  <a:lnTo>
                    <a:pt x="22" y="60"/>
                  </a:lnTo>
                  <a:lnTo>
                    <a:pt x="19" y="61"/>
                  </a:lnTo>
                  <a:lnTo>
                    <a:pt x="15" y="63"/>
                  </a:lnTo>
                  <a:lnTo>
                    <a:pt x="14" y="63"/>
                  </a:lnTo>
                  <a:lnTo>
                    <a:pt x="13" y="63"/>
                  </a:lnTo>
                  <a:lnTo>
                    <a:pt x="12" y="63"/>
                  </a:lnTo>
                  <a:lnTo>
                    <a:pt x="12" y="63"/>
                  </a:lnTo>
                  <a:lnTo>
                    <a:pt x="10" y="63"/>
                  </a:lnTo>
                  <a:lnTo>
                    <a:pt x="9" y="63"/>
                  </a:lnTo>
                  <a:lnTo>
                    <a:pt x="5" y="60"/>
                  </a:lnTo>
                  <a:lnTo>
                    <a:pt x="5" y="60"/>
                  </a:lnTo>
                  <a:lnTo>
                    <a:pt x="4" y="59"/>
                  </a:lnTo>
                  <a:lnTo>
                    <a:pt x="4" y="59"/>
                  </a:lnTo>
                  <a:lnTo>
                    <a:pt x="2" y="56"/>
                  </a:lnTo>
                  <a:lnTo>
                    <a:pt x="1" y="54"/>
                  </a:lnTo>
                  <a:lnTo>
                    <a:pt x="1" y="54"/>
                  </a:lnTo>
                  <a:lnTo>
                    <a:pt x="0" y="51"/>
                  </a:lnTo>
                  <a:lnTo>
                    <a:pt x="0" y="50"/>
                  </a:lnTo>
                  <a:lnTo>
                    <a:pt x="0" y="48"/>
                  </a:lnTo>
                  <a:lnTo>
                    <a:pt x="0" y="46"/>
                  </a:lnTo>
                  <a:lnTo>
                    <a:pt x="0" y="44"/>
                  </a:lnTo>
                  <a:lnTo>
                    <a:pt x="0" y="43"/>
                  </a:lnTo>
                  <a:lnTo>
                    <a:pt x="0" y="41"/>
                  </a:lnTo>
                  <a:lnTo>
                    <a:pt x="0" y="38"/>
                  </a:lnTo>
                  <a:lnTo>
                    <a:pt x="1" y="35"/>
                  </a:lnTo>
                  <a:lnTo>
                    <a:pt x="1" y="33"/>
                  </a:lnTo>
                  <a:lnTo>
                    <a:pt x="2" y="31"/>
                  </a:lnTo>
                  <a:lnTo>
                    <a:pt x="5" y="23"/>
                  </a:lnTo>
                  <a:lnTo>
                    <a:pt x="9" y="17"/>
                  </a:lnTo>
                  <a:lnTo>
                    <a:pt x="14" y="12"/>
                  </a:lnTo>
                  <a:lnTo>
                    <a:pt x="15" y="10"/>
                  </a:lnTo>
                  <a:lnTo>
                    <a:pt x="19" y="6"/>
                  </a:lnTo>
                  <a:lnTo>
                    <a:pt x="25" y="3"/>
                  </a:lnTo>
                  <a:lnTo>
                    <a:pt x="27" y="1"/>
                  </a:lnTo>
                  <a:lnTo>
                    <a:pt x="29" y="1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32" y="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C6D2D1"/>
            </a:solidFill>
            <a:ln w="0">
              <a:solidFill>
                <a:srgbClr val="C6D2D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" name="Freeform 73">
              <a:extLst>
                <a:ext uri="{FF2B5EF4-FFF2-40B4-BE49-F238E27FC236}">
                  <a16:creationId xmlns:a16="http://schemas.microsoft.com/office/drawing/2014/main" xmlns="" id="{691FC022-F142-418A-9E80-14BE1E7F4B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22975" y="4981575"/>
              <a:ext cx="722313" cy="935038"/>
            </a:xfrm>
            <a:custGeom>
              <a:avLst/>
              <a:gdLst>
                <a:gd name="T0" fmla="*/ 455 w 455"/>
                <a:gd name="T1" fmla="*/ 65 h 589"/>
                <a:gd name="T2" fmla="*/ 319 w 455"/>
                <a:gd name="T3" fmla="*/ 0 h 589"/>
                <a:gd name="T4" fmla="*/ 335 w 455"/>
                <a:gd name="T5" fmla="*/ 3 h 589"/>
                <a:gd name="T6" fmla="*/ 344 w 455"/>
                <a:gd name="T7" fmla="*/ 4 h 589"/>
                <a:gd name="T8" fmla="*/ 360 w 455"/>
                <a:gd name="T9" fmla="*/ 10 h 589"/>
                <a:gd name="T10" fmla="*/ 455 w 455"/>
                <a:gd name="T11" fmla="*/ 65 h 589"/>
                <a:gd name="T12" fmla="*/ 441 w 455"/>
                <a:gd name="T13" fmla="*/ 57 h 589"/>
                <a:gd name="T14" fmla="*/ 424 w 455"/>
                <a:gd name="T15" fmla="*/ 52 h 589"/>
                <a:gd name="T16" fmla="*/ 406 w 455"/>
                <a:gd name="T17" fmla="*/ 51 h 589"/>
                <a:gd name="T18" fmla="*/ 389 w 455"/>
                <a:gd name="T19" fmla="*/ 51 h 589"/>
                <a:gd name="T20" fmla="*/ 366 w 455"/>
                <a:gd name="T21" fmla="*/ 54 h 589"/>
                <a:gd name="T22" fmla="*/ 347 w 455"/>
                <a:gd name="T23" fmla="*/ 59 h 589"/>
                <a:gd name="T24" fmla="*/ 324 w 455"/>
                <a:gd name="T25" fmla="*/ 68 h 589"/>
                <a:gd name="T26" fmla="*/ 302 w 455"/>
                <a:gd name="T27" fmla="*/ 80 h 589"/>
                <a:gd name="T28" fmla="*/ 277 w 455"/>
                <a:gd name="T29" fmla="*/ 95 h 589"/>
                <a:gd name="T30" fmla="*/ 258 w 455"/>
                <a:gd name="T31" fmla="*/ 111 h 589"/>
                <a:gd name="T32" fmla="*/ 237 w 455"/>
                <a:gd name="T33" fmla="*/ 129 h 589"/>
                <a:gd name="T34" fmla="*/ 208 w 455"/>
                <a:gd name="T35" fmla="*/ 160 h 589"/>
                <a:gd name="T36" fmla="*/ 190 w 455"/>
                <a:gd name="T37" fmla="*/ 181 h 589"/>
                <a:gd name="T38" fmla="*/ 163 w 455"/>
                <a:gd name="T39" fmla="*/ 219 h 589"/>
                <a:gd name="T40" fmla="*/ 141 w 455"/>
                <a:gd name="T41" fmla="*/ 255 h 589"/>
                <a:gd name="T42" fmla="*/ 123 w 455"/>
                <a:gd name="T43" fmla="*/ 293 h 589"/>
                <a:gd name="T44" fmla="*/ 112 w 455"/>
                <a:gd name="T45" fmla="*/ 321 h 589"/>
                <a:gd name="T46" fmla="*/ 103 w 455"/>
                <a:gd name="T47" fmla="*/ 348 h 589"/>
                <a:gd name="T48" fmla="*/ 97 w 455"/>
                <a:gd name="T49" fmla="*/ 376 h 589"/>
                <a:gd name="T50" fmla="*/ 90 w 455"/>
                <a:gd name="T51" fmla="*/ 404 h 589"/>
                <a:gd name="T52" fmla="*/ 89 w 455"/>
                <a:gd name="T53" fmla="*/ 428 h 589"/>
                <a:gd name="T54" fmla="*/ 89 w 455"/>
                <a:gd name="T55" fmla="*/ 483 h 589"/>
                <a:gd name="T56" fmla="*/ 132 w 455"/>
                <a:gd name="T57" fmla="*/ 576 h 589"/>
                <a:gd name="T58" fmla="*/ 43 w 455"/>
                <a:gd name="T59" fmla="*/ 524 h 589"/>
                <a:gd name="T60" fmla="*/ 22 w 455"/>
                <a:gd name="T61" fmla="*/ 495 h 589"/>
                <a:gd name="T62" fmla="*/ 1 w 455"/>
                <a:gd name="T63" fmla="*/ 389 h 589"/>
                <a:gd name="T64" fmla="*/ 2 w 455"/>
                <a:gd name="T65" fmla="*/ 364 h 589"/>
                <a:gd name="T66" fmla="*/ 5 w 455"/>
                <a:gd name="T67" fmla="*/ 345 h 589"/>
                <a:gd name="T68" fmla="*/ 9 w 455"/>
                <a:gd name="T69" fmla="*/ 325 h 589"/>
                <a:gd name="T70" fmla="*/ 14 w 455"/>
                <a:gd name="T71" fmla="*/ 304 h 589"/>
                <a:gd name="T72" fmla="*/ 21 w 455"/>
                <a:gd name="T73" fmla="*/ 281 h 589"/>
                <a:gd name="T74" fmla="*/ 29 w 455"/>
                <a:gd name="T75" fmla="*/ 262 h 589"/>
                <a:gd name="T76" fmla="*/ 36 w 455"/>
                <a:gd name="T77" fmla="*/ 242 h 589"/>
                <a:gd name="T78" fmla="*/ 52 w 455"/>
                <a:gd name="T79" fmla="*/ 208 h 589"/>
                <a:gd name="T80" fmla="*/ 64 w 455"/>
                <a:gd name="T81" fmla="*/ 187 h 589"/>
                <a:gd name="T82" fmla="*/ 76 w 455"/>
                <a:gd name="T83" fmla="*/ 167 h 589"/>
                <a:gd name="T84" fmla="*/ 101 w 455"/>
                <a:gd name="T85" fmla="*/ 132 h 589"/>
                <a:gd name="T86" fmla="*/ 111 w 455"/>
                <a:gd name="T87" fmla="*/ 119 h 589"/>
                <a:gd name="T88" fmla="*/ 131 w 455"/>
                <a:gd name="T89" fmla="*/ 98 h 589"/>
                <a:gd name="T90" fmla="*/ 149 w 455"/>
                <a:gd name="T91" fmla="*/ 78 h 589"/>
                <a:gd name="T92" fmla="*/ 170 w 455"/>
                <a:gd name="T93" fmla="*/ 60 h 589"/>
                <a:gd name="T94" fmla="*/ 191 w 455"/>
                <a:gd name="T95" fmla="*/ 44 h 589"/>
                <a:gd name="T96" fmla="*/ 214 w 455"/>
                <a:gd name="T97" fmla="*/ 29 h 589"/>
                <a:gd name="T98" fmla="*/ 237 w 455"/>
                <a:gd name="T99" fmla="*/ 18 h 589"/>
                <a:gd name="T100" fmla="*/ 258 w 455"/>
                <a:gd name="T101" fmla="*/ 9 h 589"/>
                <a:gd name="T102" fmla="*/ 271 w 455"/>
                <a:gd name="T103" fmla="*/ 5 h 589"/>
                <a:gd name="T104" fmla="*/ 289 w 455"/>
                <a:gd name="T105" fmla="*/ 1 h 589"/>
                <a:gd name="T106" fmla="*/ 305 w 455"/>
                <a:gd name="T107" fmla="*/ 0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5" h="589">
                  <a:moveTo>
                    <a:pt x="455" y="65"/>
                  </a:moveTo>
                  <a:lnTo>
                    <a:pt x="455" y="65"/>
                  </a:lnTo>
                  <a:lnTo>
                    <a:pt x="455" y="65"/>
                  </a:lnTo>
                  <a:lnTo>
                    <a:pt x="455" y="65"/>
                  </a:lnTo>
                  <a:close/>
                  <a:moveTo>
                    <a:pt x="310" y="0"/>
                  </a:moveTo>
                  <a:lnTo>
                    <a:pt x="317" y="0"/>
                  </a:lnTo>
                  <a:lnTo>
                    <a:pt x="319" y="0"/>
                  </a:lnTo>
                  <a:lnTo>
                    <a:pt x="319" y="0"/>
                  </a:lnTo>
                  <a:lnTo>
                    <a:pt x="327" y="1"/>
                  </a:lnTo>
                  <a:lnTo>
                    <a:pt x="328" y="1"/>
                  </a:lnTo>
                  <a:lnTo>
                    <a:pt x="332" y="1"/>
                  </a:lnTo>
                  <a:lnTo>
                    <a:pt x="335" y="3"/>
                  </a:lnTo>
                  <a:lnTo>
                    <a:pt x="337" y="3"/>
                  </a:lnTo>
                  <a:lnTo>
                    <a:pt x="344" y="4"/>
                  </a:lnTo>
                  <a:lnTo>
                    <a:pt x="344" y="4"/>
                  </a:lnTo>
                  <a:lnTo>
                    <a:pt x="344" y="4"/>
                  </a:lnTo>
                  <a:lnTo>
                    <a:pt x="352" y="6"/>
                  </a:lnTo>
                  <a:lnTo>
                    <a:pt x="353" y="8"/>
                  </a:lnTo>
                  <a:lnTo>
                    <a:pt x="356" y="8"/>
                  </a:lnTo>
                  <a:lnTo>
                    <a:pt x="360" y="10"/>
                  </a:lnTo>
                  <a:lnTo>
                    <a:pt x="361" y="10"/>
                  </a:lnTo>
                  <a:lnTo>
                    <a:pt x="366" y="13"/>
                  </a:lnTo>
                  <a:lnTo>
                    <a:pt x="368" y="14"/>
                  </a:lnTo>
                  <a:lnTo>
                    <a:pt x="455" y="65"/>
                  </a:lnTo>
                  <a:lnTo>
                    <a:pt x="455" y="65"/>
                  </a:lnTo>
                  <a:lnTo>
                    <a:pt x="447" y="61"/>
                  </a:lnTo>
                  <a:lnTo>
                    <a:pt x="446" y="60"/>
                  </a:lnTo>
                  <a:lnTo>
                    <a:pt x="441" y="57"/>
                  </a:lnTo>
                  <a:lnTo>
                    <a:pt x="438" y="57"/>
                  </a:lnTo>
                  <a:lnTo>
                    <a:pt x="432" y="55"/>
                  </a:lnTo>
                  <a:lnTo>
                    <a:pt x="430" y="55"/>
                  </a:lnTo>
                  <a:lnTo>
                    <a:pt x="424" y="52"/>
                  </a:lnTo>
                  <a:lnTo>
                    <a:pt x="421" y="52"/>
                  </a:lnTo>
                  <a:lnTo>
                    <a:pt x="415" y="51"/>
                  </a:lnTo>
                  <a:lnTo>
                    <a:pt x="413" y="51"/>
                  </a:lnTo>
                  <a:lnTo>
                    <a:pt x="406" y="51"/>
                  </a:lnTo>
                  <a:lnTo>
                    <a:pt x="403" y="51"/>
                  </a:lnTo>
                  <a:lnTo>
                    <a:pt x="398" y="50"/>
                  </a:lnTo>
                  <a:lnTo>
                    <a:pt x="394" y="50"/>
                  </a:lnTo>
                  <a:lnTo>
                    <a:pt x="389" y="51"/>
                  </a:lnTo>
                  <a:lnTo>
                    <a:pt x="386" y="51"/>
                  </a:lnTo>
                  <a:lnTo>
                    <a:pt x="377" y="52"/>
                  </a:lnTo>
                  <a:lnTo>
                    <a:pt x="377" y="52"/>
                  </a:lnTo>
                  <a:lnTo>
                    <a:pt x="366" y="54"/>
                  </a:lnTo>
                  <a:lnTo>
                    <a:pt x="364" y="55"/>
                  </a:lnTo>
                  <a:lnTo>
                    <a:pt x="356" y="56"/>
                  </a:lnTo>
                  <a:lnTo>
                    <a:pt x="355" y="56"/>
                  </a:lnTo>
                  <a:lnTo>
                    <a:pt x="347" y="59"/>
                  </a:lnTo>
                  <a:lnTo>
                    <a:pt x="345" y="60"/>
                  </a:lnTo>
                  <a:lnTo>
                    <a:pt x="336" y="63"/>
                  </a:lnTo>
                  <a:lnTo>
                    <a:pt x="334" y="64"/>
                  </a:lnTo>
                  <a:lnTo>
                    <a:pt x="324" y="68"/>
                  </a:lnTo>
                  <a:lnTo>
                    <a:pt x="323" y="69"/>
                  </a:lnTo>
                  <a:lnTo>
                    <a:pt x="314" y="73"/>
                  </a:lnTo>
                  <a:lnTo>
                    <a:pt x="311" y="75"/>
                  </a:lnTo>
                  <a:lnTo>
                    <a:pt x="302" y="80"/>
                  </a:lnTo>
                  <a:lnTo>
                    <a:pt x="292" y="86"/>
                  </a:lnTo>
                  <a:lnTo>
                    <a:pt x="288" y="88"/>
                  </a:lnTo>
                  <a:lnTo>
                    <a:pt x="281" y="93"/>
                  </a:lnTo>
                  <a:lnTo>
                    <a:pt x="277" y="95"/>
                  </a:lnTo>
                  <a:lnTo>
                    <a:pt x="271" y="99"/>
                  </a:lnTo>
                  <a:lnTo>
                    <a:pt x="267" y="103"/>
                  </a:lnTo>
                  <a:lnTo>
                    <a:pt x="260" y="107"/>
                  </a:lnTo>
                  <a:lnTo>
                    <a:pt x="258" y="111"/>
                  </a:lnTo>
                  <a:lnTo>
                    <a:pt x="250" y="116"/>
                  </a:lnTo>
                  <a:lnTo>
                    <a:pt x="247" y="119"/>
                  </a:lnTo>
                  <a:lnTo>
                    <a:pt x="238" y="128"/>
                  </a:lnTo>
                  <a:lnTo>
                    <a:pt x="237" y="129"/>
                  </a:lnTo>
                  <a:lnTo>
                    <a:pt x="229" y="136"/>
                  </a:lnTo>
                  <a:lnTo>
                    <a:pt x="218" y="148"/>
                  </a:lnTo>
                  <a:lnTo>
                    <a:pt x="217" y="148"/>
                  </a:lnTo>
                  <a:lnTo>
                    <a:pt x="208" y="160"/>
                  </a:lnTo>
                  <a:lnTo>
                    <a:pt x="203" y="165"/>
                  </a:lnTo>
                  <a:lnTo>
                    <a:pt x="199" y="170"/>
                  </a:lnTo>
                  <a:lnTo>
                    <a:pt x="193" y="175"/>
                  </a:lnTo>
                  <a:lnTo>
                    <a:pt x="190" y="181"/>
                  </a:lnTo>
                  <a:lnTo>
                    <a:pt x="188" y="183"/>
                  </a:lnTo>
                  <a:lnTo>
                    <a:pt x="175" y="199"/>
                  </a:lnTo>
                  <a:lnTo>
                    <a:pt x="174" y="201"/>
                  </a:lnTo>
                  <a:lnTo>
                    <a:pt x="163" y="219"/>
                  </a:lnTo>
                  <a:lnTo>
                    <a:pt x="161" y="222"/>
                  </a:lnTo>
                  <a:lnTo>
                    <a:pt x="153" y="236"/>
                  </a:lnTo>
                  <a:lnTo>
                    <a:pt x="150" y="238"/>
                  </a:lnTo>
                  <a:lnTo>
                    <a:pt x="141" y="255"/>
                  </a:lnTo>
                  <a:lnTo>
                    <a:pt x="140" y="259"/>
                  </a:lnTo>
                  <a:lnTo>
                    <a:pt x="133" y="272"/>
                  </a:lnTo>
                  <a:lnTo>
                    <a:pt x="131" y="276"/>
                  </a:lnTo>
                  <a:lnTo>
                    <a:pt x="123" y="293"/>
                  </a:lnTo>
                  <a:lnTo>
                    <a:pt x="123" y="294"/>
                  </a:lnTo>
                  <a:lnTo>
                    <a:pt x="116" y="310"/>
                  </a:lnTo>
                  <a:lnTo>
                    <a:pt x="114" y="317"/>
                  </a:lnTo>
                  <a:lnTo>
                    <a:pt x="112" y="321"/>
                  </a:lnTo>
                  <a:lnTo>
                    <a:pt x="108" y="330"/>
                  </a:lnTo>
                  <a:lnTo>
                    <a:pt x="108" y="332"/>
                  </a:lnTo>
                  <a:lnTo>
                    <a:pt x="104" y="344"/>
                  </a:lnTo>
                  <a:lnTo>
                    <a:pt x="103" y="348"/>
                  </a:lnTo>
                  <a:lnTo>
                    <a:pt x="101" y="357"/>
                  </a:lnTo>
                  <a:lnTo>
                    <a:pt x="99" y="363"/>
                  </a:lnTo>
                  <a:lnTo>
                    <a:pt x="98" y="369"/>
                  </a:lnTo>
                  <a:lnTo>
                    <a:pt x="97" y="376"/>
                  </a:lnTo>
                  <a:lnTo>
                    <a:pt x="94" y="382"/>
                  </a:lnTo>
                  <a:lnTo>
                    <a:pt x="93" y="390"/>
                  </a:lnTo>
                  <a:lnTo>
                    <a:pt x="91" y="397"/>
                  </a:lnTo>
                  <a:lnTo>
                    <a:pt x="90" y="404"/>
                  </a:lnTo>
                  <a:lnTo>
                    <a:pt x="90" y="411"/>
                  </a:lnTo>
                  <a:lnTo>
                    <a:pt x="89" y="415"/>
                  </a:lnTo>
                  <a:lnTo>
                    <a:pt x="89" y="423"/>
                  </a:lnTo>
                  <a:lnTo>
                    <a:pt x="89" y="428"/>
                  </a:lnTo>
                  <a:lnTo>
                    <a:pt x="87" y="436"/>
                  </a:lnTo>
                  <a:lnTo>
                    <a:pt x="87" y="440"/>
                  </a:lnTo>
                  <a:lnTo>
                    <a:pt x="87" y="452"/>
                  </a:lnTo>
                  <a:lnTo>
                    <a:pt x="89" y="483"/>
                  </a:lnTo>
                  <a:lnTo>
                    <a:pt x="95" y="512"/>
                  </a:lnTo>
                  <a:lnTo>
                    <a:pt x="104" y="537"/>
                  </a:lnTo>
                  <a:lnTo>
                    <a:pt x="116" y="559"/>
                  </a:lnTo>
                  <a:lnTo>
                    <a:pt x="132" y="576"/>
                  </a:lnTo>
                  <a:lnTo>
                    <a:pt x="150" y="589"/>
                  </a:lnTo>
                  <a:lnTo>
                    <a:pt x="63" y="539"/>
                  </a:lnTo>
                  <a:lnTo>
                    <a:pt x="52" y="531"/>
                  </a:lnTo>
                  <a:lnTo>
                    <a:pt x="43" y="524"/>
                  </a:lnTo>
                  <a:lnTo>
                    <a:pt x="36" y="517"/>
                  </a:lnTo>
                  <a:lnTo>
                    <a:pt x="31" y="510"/>
                  </a:lnTo>
                  <a:lnTo>
                    <a:pt x="26" y="503"/>
                  </a:lnTo>
                  <a:lnTo>
                    <a:pt x="22" y="495"/>
                  </a:lnTo>
                  <a:lnTo>
                    <a:pt x="10" y="469"/>
                  </a:lnTo>
                  <a:lnTo>
                    <a:pt x="2" y="437"/>
                  </a:lnTo>
                  <a:lnTo>
                    <a:pt x="0" y="400"/>
                  </a:lnTo>
                  <a:lnTo>
                    <a:pt x="1" y="389"/>
                  </a:lnTo>
                  <a:lnTo>
                    <a:pt x="1" y="385"/>
                  </a:lnTo>
                  <a:lnTo>
                    <a:pt x="1" y="377"/>
                  </a:lnTo>
                  <a:lnTo>
                    <a:pt x="1" y="373"/>
                  </a:lnTo>
                  <a:lnTo>
                    <a:pt x="2" y="364"/>
                  </a:lnTo>
                  <a:lnTo>
                    <a:pt x="2" y="360"/>
                  </a:lnTo>
                  <a:lnTo>
                    <a:pt x="4" y="359"/>
                  </a:lnTo>
                  <a:lnTo>
                    <a:pt x="4" y="355"/>
                  </a:lnTo>
                  <a:lnTo>
                    <a:pt x="5" y="345"/>
                  </a:lnTo>
                  <a:lnTo>
                    <a:pt x="6" y="340"/>
                  </a:lnTo>
                  <a:lnTo>
                    <a:pt x="8" y="331"/>
                  </a:lnTo>
                  <a:lnTo>
                    <a:pt x="8" y="328"/>
                  </a:lnTo>
                  <a:lnTo>
                    <a:pt x="9" y="325"/>
                  </a:lnTo>
                  <a:lnTo>
                    <a:pt x="10" y="319"/>
                  </a:lnTo>
                  <a:lnTo>
                    <a:pt x="13" y="311"/>
                  </a:lnTo>
                  <a:lnTo>
                    <a:pt x="14" y="306"/>
                  </a:lnTo>
                  <a:lnTo>
                    <a:pt x="14" y="304"/>
                  </a:lnTo>
                  <a:lnTo>
                    <a:pt x="17" y="297"/>
                  </a:lnTo>
                  <a:lnTo>
                    <a:pt x="17" y="294"/>
                  </a:lnTo>
                  <a:lnTo>
                    <a:pt x="21" y="283"/>
                  </a:lnTo>
                  <a:lnTo>
                    <a:pt x="21" y="281"/>
                  </a:lnTo>
                  <a:lnTo>
                    <a:pt x="22" y="280"/>
                  </a:lnTo>
                  <a:lnTo>
                    <a:pt x="26" y="270"/>
                  </a:lnTo>
                  <a:lnTo>
                    <a:pt x="27" y="266"/>
                  </a:lnTo>
                  <a:lnTo>
                    <a:pt x="29" y="262"/>
                  </a:lnTo>
                  <a:lnTo>
                    <a:pt x="29" y="259"/>
                  </a:lnTo>
                  <a:lnTo>
                    <a:pt x="35" y="245"/>
                  </a:lnTo>
                  <a:lnTo>
                    <a:pt x="36" y="242"/>
                  </a:lnTo>
                  <a:lnTo>
                    <a:pt x="36" y="242"/>
                  </a:lnTo>
                  <a:lnTo>
                    <a:pt x="44" y="225"/>
                  </a:lnTo>
                  <a:lnTo>
                    <a:pt x="44" y="224"/>
                  </a:lnTo>
                  <a:lnTo>
                    <a:pt x="46" y="221"/>
                  </a:lnTo>
                  <a:lnTo>
                    <a:pt x="52" y="208"/>
                  </a:lnTo>
                  <a:lnTo>
                    <a:pt x="53" y="205"/>
                  </a:lnTo>
                  <a:lnTo>
                    <a:pt x="55" y="204"/>
                  </a:lnTo>
                  <a:lnTo>
                    <a:pt x="64" y="188"/>
                  </a:lnTo>
                  <a:lnTo>
                    <a:pt x="64" y="187"/>
                  </a:lnTo>
                  <a:lnTo>
                    <a:pt x="65" y="186"/>
                  </a:lnTo>
                  <a:lnTo>
                    <a:pt x="73" y="171"/>
                  </a:lnTo>
                  <a:lnTo>
                    <a:pt x="76" y="169"/>
                  </a:lnTo>
                  <a:lnTo>
                    <a:pt x="76" y="167"/>
                  </a:lnTo>
                  <a:lnTo>
                    <a:pt x="87" y="152"/>
                  </a:lnTo>
                  <a:lnTo>
                    <a:pt x="87" y="150"/>
                  </a:lnTo>
                  <a:lnTo>
                    <a:pt x="89" y="149"/>
                  </a:lnTo>
                  <a:lnTo>
                    <a:pt x="101" y="132"/>
                  </a:lnTo>
                  <a:lnTo>
                    <a:pt x="102" y="131"/>
                  </a:lnTo>
                  <a:lnTo>
                    <a:pt x="103" y="131"/>
                  </a:lnTo>
                  <a:lnTo>
                    <a:pt x="107" y="126"/>
                  </a:lnTo>
                  <a:lnTo>
                    <a:pt x="111" y="119"/>
                  </a:lnTo>
                  <a:lnTo>
                    <a:pt x="115" y="115"/>
                  </a:lnTo>
                  <a:lnTo>
                    <a:pt x="119" y="110"/>
                  </a:lnTo>
                  <a:lnTo>
                    <a:pt x="120" y="109"/>
                  </a:lnTo>
                  <a:lnTo>
                    <a:pt x="131" y="98"/>
                  </a:lnTo>
                  <a:lnTo>
                    <a:pt x="131" y="97"/>
                  </a:lnTo>
                  <a:lnTo>
                    <a:pt x="142" y="86"/>
                  </a:lnTo>
                  <a:lnTo>
                    <a:pt x="142" y="85"/>
                  </a:lnTo>
                  <a:lnTo>
                    <a:pt x="149" y="78"/>
                  </a:lnTo>
                  <a:lnTo>
                    <a:pt x="152" y="77"/>
                  </a:lnTo>
                  <a:lnTo>
                    <a:pt x="161" y="68"/>
                  </a:lnTo>
                  <a:lnTo>
                    <a:pt x="163" y="67"/>
                  </a:lnTo>
                  <a:lnTo>
                    <a:pt x="170" y="60"/>
                  </a:lnTo>
                  <a:lnTo>
                    <a:pt x="174" y="57"/>
                  </a:lnTo>
                  <a:lnTo>
                    <a:pt x="180" y="52"/>
                  </a:lnTo>
                  <a:lnTo>
                    <a:pt x="184" y="50"/>
                  </a:lnTo>
                  <a:lnTo>
                    <a:pt x="191" y="44"/>
                  </a:lnTo>
                  <a:lnTo>
                    <a:pt x="195" y="42"/>
                  </a:lnTo>
                  <a:lnTo>
                    <a:pt x="201" y="38"/>
                  </a:lnTo>
                  <a:lnTo>
                    <a:pt x="204" y="35"/>
                  </a:lnTo>
                  <a:lnTo>
                    <a:pt x="214" y="29"/>
                  </a:lnTo>
                  <a:lnTo>
                    <a:pt x="225" y="23"/>
                  </a:lnTo>
                  <a:lnTo>
                    <a:pt x="228" y="22"/>
                  </a:lnTo>
                  <a:lnTo>
                    <a:pt x="237" y="18"/>
                  </a:lnTo>
                  <a:lnTo>
                    <a:pt x="237" y="18"/>
                  </a:lnTo>
                  <a:lnTo>
                    <a:pt x="245" y="14"/>
                  </a:lnTo>
                  <a:lnTo>
                    <a:pt x="247" y="13"/>
                  </a:lnTo>
                  <a:lnTo>
                    <a:pt x="248" y="13"/>
                  </a:lnTo>
                  <a:lnTo>
                    <a:pt x="258" y="9"/>
                  </a:lnTo>
                  <a:lnTo>
                    <a:pt x="259" y="9"/>
                  </a:lnTo>
                  <a:lnTo>
                    <a:pt x="268" y="6"/>
                  </a:lnTo>
                  <a:lnTo>
                    <a:pt x="269" y="5"/>
                  </a:lnTo>
                  <a:lnTo>
                    <a:pt x="271" y="5"/>
                  </a:lnTo>
                  <a:lnTo>
                    <a:pt x="276" y="4"/>
                  </a:lnTo>
                  <a:lnTo>
                    <a:pt x="280" y="4"/>
                  </a:lnTo>
                  <a:lnTo>
                    <a:pt x="289" y="1"/>
                  </a:lnTo>
                  <a:lnTo>
                    <a:pt x="289" y="1"/>
                  </a:lnTo>
                  <a:lnTo>
                    <a:pt x="289" y="1"/>
                  </a:lnTo>
                  <a:lnTo>
                    <a:pt x="298" y="0"/>
                  </a:lnTo>
                  <a:lnTo>
                    <a:pt x="301" y="0"/>
                  </a:lnTo>
                  <a:lnTo>
                    <a:pt x="305" y="0"/>
                  </a:lnTo>
                  <a:lnTo>
                    <a:pt x="307" y="0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rgbClr val="00040D"/>
            </a:solidFill>
            <a:ln w="0">
              <a:solidFill>
                <a:srgbClr val="00040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" name="Freeform 74">
              <a:extLst>
                <a:ext uri="{FF2B5EF4-FFF2-40B4-BE49-F238E27FC236}">
                  <a16:creationId xmlns:a16="http://schemas.microsoft.com/office/drawing/2014/main" xmlns="" id="{6AF4F592-BF22-4895-93D8-CDA6B3A2F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0300" y="4579938"/>
              <a:ext cx="349250" cy="692150"/>
            </a:xfrm>
            <a:custGeom>
              <a:avLst/>
              <a:gdLst>
                <a:gd name="T0" fmla="*/ 155 w 220"/>
                <a:gd name="T1" fmla="*/ 104 h 436"/>
                <a:gd name="T2" fmla="*/ 116 w 220"/>
                <a:gd name="T3" fmla="*/ 221 h 436"/>
                <a:gd name="T4" fmla="*/ 103 w 220"/>
                <a:gd name="T5" fmla="*/ 233 h 436"/>
                <a:gd name="T6" fmla="*/ 86 w 220"/>
                <a:gd name="T7" fmla="*/ 249 h 436"/>
                <a:gd name="T8" fmla="*/ 69 w 220"/>
                <a:gd name="T9" fmla="*/ 267 h 436"/>
                <a:gd name="T10" fmla="*/ 57 w 220"/>
                <a:gd name="T11" fmla="*/ 283 h 436"/>
                <a:gd name="T12" fmla="*/ 46 w 220"/>
                <a:gd name="T13" fmla="*/ 297 h 436"/>
                <a:gd name="T14" fmla="*/ 38 w 220"/>
                <a:gd name="T15" fmla="*/ 310 h 436"/>
                <a:gd name="T16" fmla="*/ 29 w 220"/>
                <a:gd name="T17" fmla="*/ 325 h 436"/>
                <a:gd name="T18" fmla="*/ 22 w 220"/>
                <a:gd name="T19" fmla="*/ 338 h 436"/>
                <a:gd name="T20" fmla="*/ 15 w 220"/>
                <a:gd name="T21" fmla="*/ 356 h 436"/>
                <a:gd name="T22" fmla="*/ 11 w 220"/>
                <a:gd name="T23" fmla="*/ 365 h 436"/>
                <a:gd name="T24" fmla="*/ 8 w 220"/>
                <a:gd name="T25" fmla="*/ 379 h 436"/>
                <a:gd name="T26" fmla="*/ 5 w 220"/>
                <a:gd name="T27" fmla="*/ 393 h 436"/>
                <a:gd name="T28" fmla="*/ 2 w 220"/>
                <a:gd name="T29" fmla="*/ 406 h 436"/>
                <a:gd name="T30" fmla="*/ 1 w 220"/>
                <a:gd name="T31" fmla="*/ 420 h 436"/>
                <a:gd name="T32" fmla="*/ 0 w 220"/>
                <a:gd name="T33" fmla="*/ 436 h 436"/>
                <a:gd name="T34" fmla="*/ 1 w 220"/>
                <a:gd name="T35" fmla="*/ 276 h 436"/>
                <a:gd name="T36" fmla="*/ 1 w 220"/>
                <a:gd name="T37" fmla="*/ 270 h 436"/>
                <a:gd name="T38" fmla="*/ 2 w 220"/>
                <a:gd name="T39" fmla="*/ 257 h 436"/>
                <a:gd name="T40" fmla="*/ 4 w 220"/>
                <a:gd name="T41" fmla="*/ 248 h 436"/>
                <a:gd name="T42" fmla="*/ 5 w 220"/>
                <a:gd name="T43" fmla="*/ 236 h 436"/>
                <a:gd name="T44" fmla="*/ 8 w 220"/>
                <a:gd name="T45" fmla="*/ 227 h 436"/>
                <a:gd name="T46" fmla="*/ 9 w 220"/>
                <a:gd name="T47" fmla="*/ 220 h 436"/>
                <a:gd name="T48" fmla="*/ 13 w 220"/>
                <a:gd name="T49" fmla="*/ 211 h 436"/>
                <a:gd name="T50" fmla="*/ 15 w 220"/>
                <a:gd name="T51" fmla="*/ 202 h 436"/>
                <a:gd name="T52" fmla="*/ 26 w 220"/>
                <a:gd name="T53" fmla="*/ 178 h 436"/>
                <a:gd name="T54" fmla="*/ 32 w 220"/>
                <a:gd name="T55" fmla="*/ 166 h 436"/>
                <a:gd name="T56" fmla="*/ 34 w 220"/>
                <a:gd name="T57" fmla="*/ 164 h 436"/>
                <a:gd name="T58" fmla="*/ 40 w 220"/>
                <a:gd name="T59" fmla="*/ 153 h 436"/>
                <a:gd name="T60" fmla="*/ 51 w 220"/>
                <a:gd name="T61" fmla="*/ 138 h 436"/>
                <a:gd name="T62" fmla="*/ 60 w 220"/>
                <a:gd name="T63" fmla="*/ 126 h 436"/>
                <a:gd name="T64" fmla="*/ 68 w 220"/>
                <a:gd name="T65" fmla="*/ 115 h 436"/>
                <a:gd name="T66" fmla="*/ 77 w 220"/>
                <a:gd name="T67" fmla="*/ 105 h 436"/>
                <a:gd name="T68" fmla="*/ 87 w 220"/>
                <a:gd name="T69" fmla="*/ 94 h 436"/>
                <a:gd name="T70" fmla="*/ 102 w 220"/>
                <a:gd name="T71" fmla="*/ 81 h 436"/>
                <a:gd name="T72" fmla="*/ 110 w 220"/>
                <a:gd name="T73" fmla="*/ 74 h 436"/>
                <a:gd name="T74" fmla="*/ 118 w 220"/>
                <a:gd name="T75" fmla="*/ 67 h 436"/>
                <a:gd name="T76" fmla="*/ 127 w 220"/>
                <a:gd name="T77" fmla="*/ 59 h 436"/>
                <a:gd name="T78" fmla="*/ 141 w 220"/>
                <a:gd name="T79" fmla="*/ 49 h 436"/>
                <a:gd name="T80" fmla="*/ 158 w 220"/>
                <a:gd name="T81" fmla="*/ 37 h 436"/>
                <a:gd name="T82" fmla="*/ 169 w 220"/>
                <a:gd name="T83" fmla="*/ 29 h 436"/>
                <a:gd name="T84" fmla="*/ 182 w 220"/>
                <a:gd name="T85" fmla="*/ 21 h 436"/>
                <a:gd name="T86" fmla="*/ 205 w 220"/>
                <a:gd name="T87" fmla="*/ 8 h 436"/>
                <a:gd name="T88" fmla="*/ 220 w 220"/>
                <a:gd name="T89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20" h="436">
                  <a:moveTo>
                    <a:pt x="220" y="0"/>
                  </a:moveTo>
                  <a:lnTo>
                    <a:pt x="184" y="50"/>
                  </a:lnTo>
                  <a:lnTo>
                    <a:pt x="155" y="104"/>
                  </a:lnTo>
                  <a:lnTo>
                    <a:pt x="133" y="160"/>
                  </a:lnTo>
                  <a:lnTo>
                    <a:pt x="118" y="220"/>
                  </a:lnTo>
                  <a:lnTo>
                    <a:pt x="116" y="221"/>
                  </a:lnTo>
                  <a:lnTo>
                    <a:pt x="112" y="225"/>
                  </a:lnTo>
                  <a:lnTo>
                    <a:pt x="107" y="229"/>
                  </a:lnTo>
                  <a:lnTo>
                    <a:pt x="103" y="233"/>
                  </a:lnTo>
                  <a:lnTo>
                    <a:pt x="99" y="237"/>
                  </a:lnTo>
                  <a:lnTo>
                    <a:pt x="89" y="246"/>
                  </a:lnTo>
                  <a:lnTo>
                    <a:pt x="86" y="249"/>
                  </a:lnTo>
                  <a:lnTo>
                    <a:pt x="80" y="257"/>
                  </a:lnTo>
                  <a:lnTo>
                    <a:pt x="77" y="259"/>
                  </a:lnTo>
                  <a:lnTo>
                    <a:pt x="69" y="267"/>
                  </a:lnTo>
                  <a:lnTo>
                    <a:pt x="68" y="269"/>
                  </a:lnTo>
                  <a:lnTo>
                    <a:pt x="59" y="279"/>
                  </a:lnTo>
                  <a:lnTo>
                    <a:pt x="57" y="283"/>
                  </a:lnTo>
                  <a:lnTo>
                    <a:pt x="52" y="288"/>
                  </a:lnTo>
                  <a:lnTo>
                    <a:pt x="49" y="292"/>
                  </a:lnTo>
                  <a:lnTo>
                    <a:pt x="46" y="297"/>
                  </a:lnTo>
                  <a:lnTo>
                    <a:pt x="43" y="301"/>
                  </a:lnTo>
                  <a:lnTo>
                    <a:pt x="40" y="307"/>
                  </a:lnTo>
                  <a:lnTo>
                    <a:pt x="38" y="310"/>
                  </a:lnTo>
                  <a:lnTo>
                    <a:pt x="34" y="317"/>
                  </a:lnTo>
                  <a:lnTo>
                    <a:pt x="32" y="320"/>
                  </a:lnTo>
                  <a:lnTo>
                    <a:pt x="29" y="325"/>
                  </a:lnTo>
                  <a:lnTo>
                    <a:pt x="27" y="329"/>
                  </a:lnTo>
                  <a:lnTo>
                    <a:pt x="25" y="335"/>
                  </a:lnTo>
                  <a:lnTo>
                    <a:pt x="22" y="338"/>
                  </a:lnTo>
                  <a:lnTo>
                    <a:pt x="19" y="346"/>
                  </a:lnTo>
                  <a:lnTo>
                    <a:pt x="18" y="347"/>
                  </a:lnTo>
                  <a:lnTo>
                    <a:pt x="15" y="356"/>
                  </a:lnTo>
                  <a:lnTo>
                    <a:pt x="14" y="359"/>
                  </a:lnTo>
                  <a:lnTo>
                    <a:pt x="14" y="360"/>
                  </a:lnTo>
                  <a:lnTo>
                    <a:pt x="11" y="365"/>
                  </a:lnTo>
                  <a:lnTo>
                    <a:pt x="10" y="369"/>
                  </a:lnTo>
                  <a:lnTo>
                    <a:pt x="9" y="375"/>
                  </a:lnTo>
                  <a:lnTo>
                    <a:pt x="8" y="379"/>
                  </a:lnTo>
                  <a:lnTo>
                    <a:pt x="6" y="384"/>
                  </a:lnTo>
                  <a:lnTo>
                    <a:pt x="5" y="388"/>
                  </a:lnTo>
                  <a:lnTo>
                    <a:pt x="5" y="393"/>
                  </a:lnTo>
                  <a:lnTo>
                    <a:pt x="4" y="397"/>
                  </a:lnTo>
                  <a:lnTo>
                    <a:pt x="2" y="402"/>
                  </a:lnTo>
                  <a:lnTo>
                    <a:pt x="2" y="406"/>
                  </a:lnTo>
                  <a:lnTo>
                    <a:pt x="1" y="411"/>
                  </a:lnTo>
                  <a:lnTo>
                    <a:pt x="1" y="415"/>
                  </a:lnTo>
                  <a:lnTo>
                    <a:pt x="1" y="420"/>
                  </a:lnTo>
                  <a:lnTo>
                    <a:pt x="0" y="424"/>
                  </a:lnTo>
                  <a:lnTo>
                    <a:pt x="0" y="430"/>
                  </a:lnTo>
                  <a:lnTo>
                    <a:pt x="0" y="436"/>
                  </a:lnTo>
                  <a:lnTo>
                    <a:pt x="0" y="283"/>
                  </a:lnTo>
                  <a:lnTo>
                    <a:pt x="1" y="278"/>
                  </a:lnTo>
                  <a:lnTo>
                    <a:pt x="1" y="276"/>
                  </a:lnTo>
                  <a:lnTo>
                    <a:pt x="1" y="276"/>
                  </a:lnTo>
                  <a:lnTo>
                    <a:pt x="1" y="273"/>
                  </a:lnTo>
                  <a:lnTo>
                    <a:pt x="1" y="270"/>
                  </a:lnTo>
                  <a:lnTo>
                    <a:pt x="1" y="266"/>
                  </a:lnTo>
                  <a:lnTo>
                    <a:pt x="1" y="261"/>
                  </a:lnTo>
                  <a:lnTo>
                    <a:pt x="2" y="257"/>
                  </a:lnTo>
                  <a:lnTo>
                    <a:pt x="2" y="257"/>
                  </a:lnTo>
                  <a:lnTo>
                    <a:pt x="2" y="252"/>
                  </a:lnTo>
                  <a:lnTo>
                    <a:pt x="4" y="248"/>
                  </a:lnTo>
                  <a:lnTo>
                    <a:pt x="4" y="248"/>
                  </a:lnTo>
                  <a:lnTo>
                    <a:pt x="4" y="242"/>
                  </a:lnTo>
                  <a:lnTo>
                    <a:pt x="5" y="236"/>
                  </a:lnTo>
                  <a:lnTo>
                    <a:pt x="6" y="233"/>
                  </a:lnTo>
                  <a:lnTo>
                    <a:pt x="6" y="229"/>
                  </a:lnTo>
                  <a:lnTo>
                    <a:pt x="8" y="227"/>
                  </a:lnTo>
                  <a:lnTo>
                    <a:pt x="9" y="224"/>
                  </a:lnTo>
                  <a:lnTo>
                    <a:pt x="9" y="221"/>
                  </a:lnTo>
                  <a:lnTo>
                    <a:pt x="9" y="220"/>
                  </a:lnTo>
                  <a:lnTo>
                    <a:pt x="10" y="218"/>
                  </a:lnTo>
                  <a:lnTo>
                    <a:pt x="11" y="215"/>
                  </a:lnTo>
                  <a:lnTo>
                    <a:pt x="13" y="211"/>
                  </a:lnTo>
                  <a:lnTo>
                    <a:pt x="14" y="206"/>
                  </a:lnTo>
                  <a:lnTo>
                    <a:pt x="15" y="202"/>
                  </a:lnTo>
                  <a:lnTo>
                    <a:pt x="15" y="202"/>
                  </a:lnTo>
                  <a:lnTo>
                    <a:pt x="17" y="198"/>
                  </a:lnTo>
                  <a:lnTo>
                    <a:pt x="25" y="181"/>
                  </a:lnTo>
                  <a:lnTo>
                    <a:pt x="26" y="178"/>
                  </a:lnTo>
                  <a:lnTo>
                    <a:pt x="29" y="174"/>
                  </a:lnTo>
                  <a:lnTo>
                    <a:pt x="30" y="172"/>
                  </a:lnTo>
                  <a:lnTo>
                    <a:pt x="32" y="166"/>
                  </a:lnTo>
                  <a:lnTo>
                    <a:pt x="32" y="165"/>
                  </a:lnTo>
                  <a:lnTo>
                    <a:pt x="32" y="165"/>
                  </a:lnTo>
                  <a:lnTo>
                    <a:pt x="34" y="164"/>
                  </a:lnTo>
                  <a:lnTo>
                    <a:pt x="34" y="163"/>
                  </a:lnTo>
                  <a:lnTo>
                    <a:pt x="38" y="156"/>
                  </a:lnTo>
                  <a:lnTo>
                    <a:pt x="40" y="153"/>
                  </a:lnTo>
                  <a:lnTo>
                    <a:pt x="44" y="147"/>
                  </a:lnTo>
                  <a:lnTo>
                    <a:pt x="47" y="143"/>
                  </a:lnTo>
                  <a:lnTo>
                    <a:pt x="51" y="138"/>
                  </a:lnTo>
                  <a:lnTo>
                    <a:pt x="53" y="134"/>
                  </a:lnTo>
                  <a:lnTo>
                    <a:pt x="57" y="129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64" y="121"/>
                  </a:lnTo>
                  <a:lnTo>
                    <a:pt x="68" y="115"/>
                  </a:lnTo>
                  <a:lnTo>
                    <a:pt x="69" y="113"/>
                  </a:lnTo>
                  <a:lnTo>
                    <a:pt x="73" y="109"/>
                  </a:lnTo>
                  <a:lnTo>
                    <a:pt x="77" y="105"/>
                  </a:lnTo>
                  <a:lnTo>
                    <a:pt x="80" y="102"/>
                  </a:lnTo>
                  <a:lnTo>
                    <a:pt x="83" y="98"/>
                  </a:lnTo>
                  <a:lnTo>
                    <a:pt x="87" y="94"/>
                  </a:lnTo>
                  <a:lnTo>
                    <a:pt x="89" y="92"/>
                  </a:lnTo>
                  <a:lnTo>
                    <a:pt x="94" y="88"/>
                  </a:lnTo>
                  <a:lnTo>
                    <a:pt x="102" y="81"/>
                  </a:lnTo>
                  <a:lnTo>
                    <a:pt x="103" y="79"/>
                  </a:lnTo>
                  <a:lnTo>
                    <a:pt x="107" y="76"/>
                  </a:lnTo>
                  <a:lnTo>
                    <a:pt x="110" y="74"/>
                  </a:lnTo>
                  <a:lnTo>
                    <a:pt x="112" y="71"/>
                  </a:lnTo>
                  <a:lnTo>
                    <a:pt x="116" y="68"/>
                  </a:lnTo>
                  <a:lnTo>
                    <a:pt x="118" y="67"/>
                  </a:lnTo>
                  <a:lnTo>
                    <a:pt x="121" y="63"/>
                  </a:lnTo>
                  <a:lnTo>
                    <a:pt x="124" y="62"/>
                  </a:lnTo>
                  <a:lnTo>
                    <a:pt x="127" y="59"/>
                  </a:lnTo>
                  <a:lnTo>
                    <a:pt x="132" y="55"/>
                  </a:lnTo>
                  <a:lnTo>
                    <a:pt x="137" y="51"/>
                  </a:lnTo>
                  <a:lnTo>
                    <a:pt x="141" y="49"/>
                  </a:lnTo>
                  <a:lnTo>
                    <a:pt x="148" y="45"/>
                  </a:lnTo>
                  <a:lnTo>
                    <a:pt x="152" y="41"/>
                  </a:lnTo>
                  <a:lnTo>
                    <a:pt x="158" y="37"/>
                  </a:lnTo>
                  <a:lnTo>
                    <a:pt x="163" y="33"/>
                  </a:lnTo>
                  <a:lnTo>
                    <a:pt x="167" y="30"/>
                  </a:lnTo>
                  <a:lnTo>
                    <a:pt x="169" y="29"/>
                  </a:lnTo>
                  <a:lnTo>
                    <a:pt x="174" y="26"/>
                  </a:lnTo>
                  <a:lnTo>
                    <a:pt x="180" y="22"/>
                  </a:lnTo>
                  <a:lnTo>
                    <a:pt x="182" y="21"/>
                  </a:lnTo>
                  <a:lnTo>
                    <a:pt x="190" y="17"/>
                  </a:lnTo>
                  <a:lnTo>
                    <a:pt x="197" y="12"/>
                  </a:lnTo>
                  <a:lnTo>
                    <a:pt x="205" y="8"/>
                  </a:lnTo>
                  <a:lnTo>
                    <a:pt x="207" y="7"/>
                  </a:lnTo>
                  <a:lnTo>
                    <a:pt x="209" y="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59D7EB"/>
            </a:solidFill>
            <a:ln w="0">
              <a:solidFill>
                <a:srgbClr val="59D7E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Freeform 75">
              <a:extLst>
                <a:ext uri="{FF2B5EF4-FFF2-40B4-BE49-F238E27FC236}">
                  <a16:creationId xmlns:a16="http://schemas.microsoft.com/office/drawing/2014/main" xmlns="" id="{22C1A275-0933-437E-9CA6-2050E3A70E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450" y="4519613"/>
              <a:ext cx="496888" cy="758825"/>
            </a:xfrm>
            <a:custGeom>
              <a:avLst/>
              <a:gdLst>
                <a:gd name="T0" fmla="*/ 0 w 313"/>
                <a:gd name="T1" fmla="*/ 0 h 478"/>
                <a:gd name="T2" fmla="*/ 10 w 313"/>
                <a:gd name="T3" fmla="*/ 4 h 478"/>
                <a:gd name="T4" fmla="*/ 22 w 313"/>
                <a:gd name="T5" fmla="*/ 8 h 478"/>
                <a:gd name="T6" fmla="*/ 27 w 313"/>
                <a:gd name="T7" fmla="*/ 11 h 478"/>
                <a:gd name="T8" fmla="*/ 38 w 313"/>
                <a:gd name="T9" fmla="*/ 15 h 478"/>
                <a:gd name="T10" fmla="*/ 48 w 313"/>
                <a:gd name="T11" fmla="*/ 19 h 478"/>
                <a:gd name="T12" fmla="*/ 52 w 313"/>
                <a:gd name="T13" fmla="*/ 20 h 478"/>
                <a:gd name="T14" fmla="*/ 61 w 313"/>
                <a:gd name="T15" fmla="*/ 25 h 478"/>
                <a:gd name="T16" fmla="*/ 64 w 313"/>
                <a:gd name="T17" fmla="*/ 26 h 478"/>
                <a:gd name="T18" fmla="*/ 72 w 313"/>
                <a:gd name="T19" fmla="*/ 29 h 478"/>
                <a:gd name="T20" fmla="*/ 76 w 313"/>
                <a:gd name="T21" fmla="*/ 32 h 478"/>
                <a:gd name="T22" fmla="*/ 86 w 313"/>
                <a:gd name="T23" fmla="*/ 37 h 478"/>
                <a:gd name="T24" fmla="*/ 98 w 313"/>
                <a:gd name="T25" fmla="*/ 43 h 478"/>
                <a:gd name="T26" fmla="*/ 119 w 313"/>
                <a:gd name="T27" fmla="*/ 55 h 478"/>
                <a:gd name="T28" fmla="*/ 148 w 313"/>
                <a:gd name="T29" fmla="*/ 72 h 478"/>
                <a:gd name="T30" fmla="*/ 175 w 313"/>
                <a:gd name="T31" fmla="*/ 91 h 478"/>
                <a:gd name="T32" fmla="*/ 183 w 313"/>
                <a:gd name="T33" fmla="*/ 97 h 478"/>
                <a:gd name="T34" fmla="*/ 195 w 313"/>
                <a:gd name="T35" fmla="*/ 106 h 478"/>
                <a:gd name="T36" fmla="*/ 204 w 313"/>
                <a:gd name="T37" fmla="*/ 114 h 478"/>
                <a:gd name="T38" fmla="*/ 225 w 313"/>
                <a:gd name="T39" fmla="*/ 134 h 478"/>
                <a:gd name="T40" fmla="*/ 229 w 313"/>
                <a:gd name="T41" fmla="*/ 139 h 478"/>
                <a:gd name="T42" fmla="*/ 253 w 313"/>
                <a:gd name="T43" fmla="*/ 165 h 478"/>
                <a:gd name="T44" fmla="*/ 272 w 313"/>
                <a:gd name="T45" fmla="*/ 194 h 478"/>
                <a:gd name="T46" fmla="*/ 280 w 313"/>
                <a:gd name="T47" fmla="*/ 204 h 478"/>
                <a:gd name="T48" fmla="*/ 293 w 313"/>
                <a:gd name="T49" fmla="*/ 233 h 478"/>
                <a:gd name="T50" fmla="*/ 304 w 313"/>
                <a:gd name="T51" fmla="*/ 261 h 478"/>
                <a:gd name="T52" fmla="*/ 305 w 313"/>
                <a:gd name="T53" fmla="*/ 269 h 478"/>
                <a:gd name="T54" fmla="*/ 306 w 313"/>
                <a:gd name="T55" fmla="*/ 275 h 478"/>
                <a:gd name="T56" fmla="*/ 309 w 313"/>
                <a:gd name="T57" fmla="*/ 282 h 478"/>
                <a:gd name="T58" fmla="*/ 313 w 313"/>
                <a:gd name="T59" fmla="*/ 325 h 478"/>
                <a:gd name="T60" fmla="*/ 311 w 313"/>
                <a:gd name="T61" fmla="*/ 478 h 478"/>
                <a:gd name="T62" fmla="*/ 309 w 313"/>
                <a:gd name="T63" fmla="*/ 439 h 478"/>
                <a:gd name="T64" fmla="*/ 298 w 313"/>
                <a:gd name="T65" fmla="*/ 401 h 478"/>
                <a:gd name="T66" fmla="*/ 284 w 313"/>
                <a:gd name="T67" fmla="*/ 367 h 478"/>
                <a:gd name="T68" fmla="*/ 263 w 313"/>
                <a:gd name="T69" fmla="*/ 333 h 478"/>
                <a:gd name="T70" fmla="*/ 236 w 313"/>
                <a:gd name="T71" fmla="*/ 300 h 478"/>
                <a:gd name="T72" fmla="*/ 204 w 313"/>
                <a:gd name="T73" fmla="*/ 269 h 478"/>
                <a:gd name="T74" fmla="*/ 166 w 313"/>
                <a:gd name="T75" fmla="*/ 239 h 478"/>
                <a:gd name="T76" fmla="*/ 123 w 313"/>
                <a:gd name="T77" fmla="*/ 211 h 478"/>
                <a:gd name="T78" fmla="*/ 102 w 313"/>
                <a:gd name="T79" fmla="*/ 152 h 478"/>
                <a:gd name="T80" fmla="*/ 73 w 313"/>
                <a:gd name="T81" fmla="*/ 97 h 478"/>
                <a:gd name="T82" fmla="*/ 39 w 313"/>
                <a:gd name="T83" fmla="*/ 46 h 478"/>
                <a:gd name="T84" fmla="*/ 0 w 313"/>
                <a:gd name="T85" fmla="*/ 0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13" h="478">
                  <a:moveTo>
                    <a:pt x="0" y="0"/>
                  </a:moveTo>
                  <a:lnTo>
                    <a:pt x="10" y="4"/>
                  </a:lnTo>
                  <a:lnTo>
                    <a:pt x="22" y="8"/>
                  </a:lnTo>
                  <a:lnTo>
                    <a:pt x="27" y="11"/>
                  </a:lnTo>
                  <a:lnTo>
                    <a:pt x="38" y="15"/>
                  </a:lnTo>
                  <a:lnTo>
                    <a:pt x="48" y="19"/>
                  </a:lnTo>
                  <a:lnTo>
                    <a:pt x="52" y="20"/>
                  </a:lnTo>
                  <a:lnTo>
                    <a:pt x="61" y="25"/>
                  </a:lnTo>
                  <a:lnTo>
                    <a:pt x="64" y="26"/>
                  </a:lnTo>
                  <a:lnTo>
                    <a:pt x="72" y="29"/>
                  </a:lnTo>
                  <a:lnTo>
                    <a:pt x="76" y="32"/>
                  </a:lnTo>
                  <a:lnTo>
                    <a:pt x="86" y="37"/>
                  </a:lnTo>
                  <a:lnTo>
                    <a:pt x="98" y="43"/>
                  </a:lnTo>
                  <a:lnTo>
                    <a:pt x="119" y="55"/>
                  </a:lnTo>
                  <a:lnTo>
                    <a:pt x="148" y="72"/>
                  </a:lnTo>
                  <a:lnTo>
                    <a:pt x="175" y="91"/>
                  </a:lnTo>
                  <a:lnTo>
                    <a:pt x="183" y="97"/>
                  </a:lnTo>
                  <a:lnTo>
                    <a:pt x="195" y="106"/>
                  </a:lnTo>
                  <a:lnTo>
                    <a:pt x="204" y="114"/>
                  </a:lnTo>
                  <a:lnTo>
                    <a:pt x="225" y="134"/>
                  </a:lnTo>
                  <a:lnTo>
                    <a:pt x="229" y="139"/>
                  </a:lnTo>
                  <a:lnTo>
                    <a:pt x="253" y="165"/>
                  </a:lnTo>
                  <a:lnTo>
                    <a:pt x="272" y="194"/>
                  </a:lnTo>
                  <a:lnTo>
                    <a:pt x="280" y="204"/>
                  </a:lnTo>
                  <a:lnTo>
                    <a:pt x="293" y="233"/>
                  </a:lnTo>
                  <a:lnTo>
                    <a:pt x="304" y="261"/>
                  </a:lnTo>
                  <a:lnTo>
                    <a:pt x="305" y="269"/>
                  </a:lnTo>
                  <a:lnTo>
                    <a:pt x="306" y="275"/>
                  </a:lnTo>
                  <a:lnTo>
                    <a:pt x="309" y="282"/>
                  </a:lnTo>
                  <a:lnTo>
                    <a:pt x="313" y="325"/>
                  </a:lnTo>
                  <a:lnTo>
                    <a:pt x="311" y="478"/>
                  </a:lnTo>
                  <a:lnTo>
                    <a:pt x="309" y="439"/>
                  </a:lnTo>
                  <a:lnTo>
                    <a:pt x="298" y="401"/>
                  </a:lnTo>
                  <a:lnTo>
                    <a:pt x="284" y="367"/>
                  </a:lnTo>
                  <a:lnTo>
                    <a:pt x="263" y="333"/>
                  </a:lnTo>
                  <a:lnTo>
                    <a:pt x="236" y="300"/>
                  </a:lnTo>
                  <a:lnTo>
                    <a:pt x="204" y="269"/>
                  </a:lnTo>
                  <a:lnTo>
                    <a:pt x="166" y="239"/>
                  </a:lnTo>
                  <a:lnTo>
                    <a:pt x="123" y="211"/>
                  </a:lnTo>
                  <a:lnTo>
                    <a:pt x="102" y="152"/>
                  </a:lnTo>
                  <a:lnTo>
                    <a:pt x="73" y="97"/>
                  </a:lnTo>
                  <a:lnTo>
                    <a:pt x="39" y="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D7EB"/>
            </a:solidFill>
            <a:ln w="0">
              <a:solidFill>
                <a:srgbClr val="59D7E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76">
              <a:extLst>
                <a:ext uri="{FF2B5EF4-FFF2-40B4-BE49-F238E27FC236}">
                  <a16:creationId xmlns:a16="http://schemas.microsoft.com/office/drawing/2014/main" xmlns="" id="{E4A76BF6-DF72-4E14-A1C8-D9740F352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8375" y="5029200"/>
              <a:ext cx="2400300" cy="941388"/>
            </a:xfrm>
            <a:custGeom>
              <a:avLst/>
              <a:gdLst>
                <a:gd name="T0" fmla="*/ 87 w 1512"/>
                <a:gd name="T1" fmla="*/ 204 h 593"/>
                <a:gd name="T2" fmla="*/ 251 w 1512"/>
                <a:gd name="T3" fmla="*/ 326 h 593"/>
                <a:gd name="T4" fmla="*/ 293 w 1512"/>
                <a:gd name="T5" fmla="*/ 347 h 593"/>
                <a:gd name="T6" fmla="*/ 335 w 1512"/>
                <a:gd name="T7" fmla="*/ 365 h 593"/>
                <a:gd name="T8" fmla="*/ 403 w 1512"/>
                <a:gd name="T9" fmla="*/ 389 h 593"/>
                <a:gd name="T10" fmla="*/ 467 w 1512"/>
                <a:gd name="T11" fmla="*/ 406 h 593"/>
                <a:gd name="T12" fmla="*/ 523 w 1512"/>
                <a:gd name="T13" fmla="*/ 418 h 593"/>
                <a:gd name="T14" fmla="*/ 578 w 1512"/>
                <a:gd name="T15" fmla="*/ 427 h 593"/>
                <a:gd name="T16" fmla="*/ 640 w 1512"/>
                <a:gd name="T17" fmla="*/ 433 h 593"/>
                <a:gd name="T18" fmla="*/ 696 w 1512"/>
                <a:gd name="T19" fmla="*/ 439 h 593"/>
                <a:gd name="T20" fmla="*/ 751 w 1512"/>
                <a:gd name="T21" fmla="*/ 440 h 593"/>
                <a:gd name="T22" fmla="*/ 807 w 1512"/>
                <a:gd name="T23" fmla="*/ 439 h 593"/>
                <a:gd name="T24" fmla="*/ 868 w 1512"/>
                <a:gd name="T25" fmla="*/ 435 h 593"/>
                <a:gd name="T26" fmla="*/ 937 w 1512"/>
                <a:gd name="T27" fmla="*/ 427 h 593"/>
                <a:gd name="T28" fmla="*/ 1006 w 1512"/>
                <a:gd name="T29" fmla="*/ 415 h 593"/>
                <a:gd name="T30" fmla="*/ 1059 w 1512"/>
                <a:gd name="T31" fmla="*/ 403 h 593"/>
                <a:gd name="T32" fmla="*/ 1110 w 1512"/>
                <a:gd name="T33" fmla="*/ 389 h 593"/>
                <a:gd name="T34" fmla="*/ 1173 w 1512"/>
                <a:gd name="T35" fmla="*/ 368 h 593"/>
                <a:gd name="T36" fmla="*/ 1234 w 1512"/>
                <a:gd name="T37" fmla="*/ 342 h 593"/>
                <a:gd name="T38" fmla="*/ 1303 w 1512"/>
                <a:gd name="T39" fmla="*/ 305 h 593"/>
                <a:gd name="T40" fmla="*/ 1343 w 1512"/>
                <a:gd name="T41" fmla="*/ 279 h 593"/>
                <a:gd name="T42" fmla="*/ 1377 w 1512"/>
                <a:gd name="T43" fmla="*/ 253 h 593"/>
                <a:gd name="T44" fmla="*/ 1412 w 1512"/>
                <a:gd name="T45" fmla="*/ 221 h 593"/>
                <a:gd name="T46" fmla="*/ 1446 w 1512"/>
                <a:gd name="T47" fmla="*/ 182 h 593"/>
                <a:gd name="T48" fmla="*/ 1468 w 1512"/>
                <a:gd name="T49" fmla="*/ 149 h 593"/>
                <a:gd name="T50" fmla="*/ 1485 w 1512"/>
                <a:gd name="T51" fmla="*/ 118 h 593"/>
                <a:gd name="T52" fmla="*/ 1500 w 1512"/>
                <a:gd name="T53" fmla="*/ 82 h 593"/>
                <a:gd name="T54" fmla="*/ 1508 w 1512"/>
                <a:gd name="T55" fmla="*/ 50 h 593"/>
                <a:gd name="T56" fmla="*/ 1512 w 1512"/>
                <a:gd name="T57" fmla="*/ 18 h 593"/>
                <a:gd name="T58" fmla="*/ 1512 w 1512"/>
                <a:gd name="T59" fmla="*/ 171 h 593"/>
                <a:gd name="T60" fmla="*/ 1508 w 1512"/>
                <a:gd name="T61" fmla="*/ 204 h 593"/>
                <a:gd name="T62" fmla="*/ 1501 w 1512"/>
                <a:gd name="T63" fmla="*/ 230 h 593"/>
                <a:gd name="T64" fmla="*/ 1491 w 1512"/>
                <a:gd name="T65" fmla="*/ 262 h 593"/>
                <a:gd name="T66" fmla="*/ 1475 w 1512"/>
                <a:gd name="T67" fmla="*/ 293 h 593"/>
                <a:gd name="T68" fmla="*/ 1458 w 1512"/>
                <a:gd name="T69" fmla="*/ 318 h 593"/>
                <a:gd name="T70" fmla="*/ 1433 w 1512"/>
                <a:gd name="T71" fmla="*/ 351 h 593"/>
                <a:gd name="T72" fmla="*/ 1398 w 1512"/>
                <a:gd name="T73" fmla="*/ 389 h 593"/>
                <a:gd name="T74" fmla="*/ 1372 w 1512"/>
                <a:gd name="T75" fmla="*/ 411 h 593"/>
                <a:gd name="T76" fmla="*/ 1336 w 1512"/>
                <a:gd name="T77" fmla="*/ 437 h 593"/>
                <a:gd name="T78" fmla="*/ 1301 w 1512"/>
                <a:gd name="T79" fmla="*/ 459 h 593"/>
                <a:gd name="T80" fmla="*/ 1234 w 1512"/>
                <a:gd name="T81" fmla="*/ 496 h 593"/>
                <a:gd name="T82" fmla="*/ 1173 w 1512"/>
                <a:gd name="T83" fmla="*/ 522 h 593"/>
                <a:gd name="T84" fmla="*/ 1127 w 1512"/>
                <a:gd name="T85" fmla="*/ 538 h 593"/>
                <a:gd name="T86" fmla="*/ 1069 w 1512"/>
                <a:gd name="T87" fmla="*/ 555 h 593"/>
                <a:gd name="T88" fmla="*/ 1015 w 1512"/>
                <a:gd name="T89" fmla="*/ 567 h 593"/>
                <a:gd name="T90" fmla="*/ 963 w 1512"/>
                <a:gd name="T91" fmla="*/ 577 h 593"/>
                <a:gd name="T92" fmla="*/ 891 w 1512"/>
                <a:gd name="T93" fmla="*/ 586 h 593"/>
                <a:gd name="T94" fmla="*/ 840 w 1512"/>
                <a:gd name="T95" fmla="*/ 590 h 593"/>
                <a:gd name="T96" fmla="*/ 789 w 1512"/>
                <a:gd name="T97" fmla="*/ 593 h 593"/>
                <a:gd name="T98" fmla="*/ 731 w 1512"/>
                <a:gd name="T99" fmla="*/ 593 h 593"/>
                <a:gd name="T100" fmla="*/ 687 w 1512"/>
                <a:gd name="T101" fmla="*/ 592 h 593"/>
                <a:gd name="T102" fmla="*/ 638 w 1512"/>
                <a:gd name="T103" fmla="*/ 588 h 593"/>
                <a:gd name="T104" fmla="*/ 578 w 1512"/>
                <a:gd name="T105" fmla="*/ 581 h 593"/>
                <a:gd name="T106" fmla="*/ 534 w 1512"/>
                <a:gd name="T107" fmla="*/ 573 h 593"/>
                <a:gd name="T108" fmla="*/ 485 w 1512"/>
                <a:gd name="T109" fmla="*/ 564 h 593"/>
                <a:gd name="T110" fmla="*/ 425 w 1512"/>
                <a:gd name="T111" fmla="*/ 549 h 593"/>
                <a:gd name="T112" fmla="*/ 375 w 1512"/>
                <a:gd name="T113" fmla="*/ 533 h 593"/>
                <a:gd name="T114" fmla="*/ 322 w 1512"/>
                <a:gd name="T115" fmla="*/ 513 h 593"/>
                <a:gd name="T116" fmla="*/ 278 w 1512"/>
                <a:gd name="T117" fmla="*/ 495 h 593"/>
                <a:gd name="T118" fmla="*/ 237 w 1512"/>
                <a:gd name="T119" fmla="*/ 473 h 593"/>
                <a:gd name="T120" fmla="*/ 31 w 1512"/>
                <a:gd name="T121" fmla="*/ 279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512" h="593">
                  <a:moveTo>
                    <a:pt x="1" y="0"/>
                  </a:moveTo>
                  <a:lnTo>
                    <a:pt x="4" y="42"/>
                  </a:lnTo>
                  <a:lnTo>
                    <a:pt x="14" y="84"/>
                  </a:lnTo>
                  <a:lnTo>
                    <a:pt x="31" y="126"/>
                  </a:lnTo>
                  <a:lnTo>
                    <a:pt x="56" y="165"/>
                  </a:lnTo>
                  <a:lnTo>
                    <a:pt x="87" y="204"/>
                  </a:lnTo>
                  <a:lnTo>
                    <a:pt x="125" y="242"/>
                  </a:lnTo>
                  <a:lnTo>
                    <a:pt x="171" y="278"/>
                  </a:lnTo>
                  <a:lnTo>
                    <a:pt x="223" y="312"/>
                  </a:lnTo>
                  <a:lnTo>
                    <a:pt x="237" y="319"/>
                  </a:lnTo>
                  <a:lnTo>
                    <a:pt x="242" y="321"/>
                  </a:lnTo>
                  <a:lnTo>
                    <a:pt x="251" y="326"/>
                  </a:lnTo>
                  <a:lnTo>
                    <a:pt x="256" y="329"/>
                  </a:lnTo>
                  <a:lnTo>
                    <a:pt x="264" y="334"/>
                  </a:lnTo>
                  <a:lnTo>
                    <a:pt x="271" y="336"/>
                  </a:lnTo>
                  <a:lnTo>
                    <a:pt x="278" y="340"/>
                  </a:lnTo>
                  <a:lnTo>
                    <a:pt x="285" y="343"/>
                  </a:lnTo>
                  <a:lnTo>
                    <a:pt x="293" y="347"/>
                  </a:lnTo>
                  <a:lnTo>
                    <a:pt x="299" y="350"/>
                  </a:lnTo>
                  <a:lnTo>
                    <a:pt x="307" y="353"/>
                  </a:lnTo>
                  <a:lnTo>
                    <a:pt x="314" y="356"/>
                  </a:lnTo>
                  <a:lnTo>
                    <a:pt x="323" y="360"/>
                  </a:lnTo>
                  <a:lnTo>
                    <a:pt x="329" y="363"/>
                  </a:lnTo>
                  <a:lnTo>
                    <a:pt x="335" y="365"/>
                  </a:lnTo>
                  <a:lnTo>
                    <a:pt x="352" y="370"/>
                  </a:lnTo>
                  <a:lnTo>
                    <a:pt x="356" y="373"/>
                  </a:lnTo>
                  <a:lnTo>
                    <a:pt x="375" y="380"/>
                  </a:lnTo>
                  <a:lnTo>
                    <a:pt x="381" y="381"/>
                  </a:lnTo>
                  <a:lnTo>
                    <a:pt x="398" y="386"/>
                  </a:lnTo>
                  <a:lnTo>
                    <a:pt x="403" y="389"/>
                  </a:lnTo>
                  <a:lnTo>
                    <a:pt x="424" y="394"/>
                  </a:lnTo>
                  <a:lnTo>
                    <a:pt x="426" y="395"/>
                  </a:lnTo>
                  <a:lnTo>
                    <a:pt x="442" y="399"/>
                  </a:lnTo>
                  <a:lnTo>
                    <a:pt x="447" y="401"/>
                  </a:lnTo>
                  <a:lnTo>
                    <a:pt x="460" y="405"/>
                  </a:lnTo>
                  <a:lnTo>
                    <a:pt x="467" y="406"/>
                  </a:lnTo>
                  <a:lnTo>
                    <a:pt x="479" y="408"/>
                  </a:lnTo>
                  <a:lnTo>
                    <a:pt x="487" y="410"/>
                  </a:lnTo>
                  <a:lnTo>
                    <a:pt x="498" y="412"/>
                  </a:lnTo>
                  <a:lnTo>
                    <a:pt x="505" y="414"/>
                  </a:lnTo>
                  <a:lnTo>
                    <a:pt x="515" y="416"/>
                  </a:lnTo>
                  <a:lnTo>
                    <a:pt x="523" y="418"/>
                  </a:lnTo>
                  <a:lnTo>
                    <a:pt x="534" y="420"/>
                  </a:lnTo>
                  <a:lnTo>
                    <a:pt x="542" y="422"/>
                  </a:lnTo>
                  <a:lnTo>
                    <a:pt x="552" y="423"/>
                  </a:lnTo>
                  <a:lnTo>
                    <a:pt x="560" y="424"/>
                  </a:lnTo>
                  <a:lnTo>
                    <a:pt x="573" y="425"/>
                  </a:lnTo>
                  <a:lnTo>
                    <a:pt x="578" y="427"/>
                  </a:lnTo>
                  <a:lnTo>
                    <a:pt x="591" y="428"/>
                  </a:lnTo>
                  <a:lnTo>
                    <a:pt x="597" y="429"/>
                  </a:lnTo>
                  <a:lnTo>
                    <a:pt x="615" y="432"/>
                  </a:lnTo>
                  <a:lnTo>
                    <a:pt x="617" y="432"/>
                  </a:lnTo>
                  <a:lnTo>
                    <a:pt x="632" y="433"/>
                  </a:lnTo>
                  <a:lnTo>
                    <a:pt x="640" y="433"/>
                  </a:lnTo>
                  <a:lnTo>
                    <a:pt x="650" y="435"/>
                  </a:lnTo>
                  <a:lnTo>
                    <a:pt x="658" y="436"/>
                  </a:lnTo>
                  <a:lnTo>
                    <a:pt x="669" y="436"/>
                  </a:lnTo>
                  <a:lnTo>
                    <a:pt x="676" y="437"/>
                  </a:lnTo>
                  <a:lnTo>
                    <a:pt x="687" y="437"/>
                  </a:lnTo>
                  <a:lnTo>
                    <a:pt x="696" y="439"/>
                  </a:lnTo>
                  <a:lnTo>
                    <a:pt x="705" y="439"/>
                  </a:lnTo>
                  <a:lnTo>
                    <a:pt x="714" y="439"/>
                  </a:lnTo>
                  <a:lnTo>
                    <a:pt x="725" y="439"/>
                  </a:lnTo>
                  <a:lnTo>
                    <a:pt x="733" y="439"/>
                  </a:lnTo>
                  <a:lnTo>
                    <a:pt x="743" y="440"/>
                  </a:lnTo>
                  <a:lnTo>
                    <a:pt x="751" y="440"/>
                  </a:lnTo>
                  <a:lnTo>
                    <a:pt x="761" y="440"/>
                  </a:lnTo>
                  <a:lnTo>
                    <a:pt x="771" y="440"/>
                  </a:lnTo>
                  <a:lnTo>
                    <a:pt x="781" y="440"/>
                  </a:lnTo>
                  <a:lnTo>
                    <a:pt x="789" y="439"/>
                  </a:lnTo>
                  <a:lnTo>
                    <a:pt x="799" y="439"/>
                  </a:lnTo>
                  <a:lnTo>
                    <a:pt x="807" y="439"/>
                  </a:lnTo>
                  <a:lnTo>
                    <a:pt x="820" y="439"/>
                  </a:lnTo>
                  <a:lnTo>
                    <a:pt x="828" y="437"/>
                  </a:lnTo>
                  <a:lnTo>
                    <a:pt x="840" y="437"/>
                  </a:lnTo>
                  <a:lnTo>
                    <a:pt x="848" y="436"/>
                  </a:lnTo>
                  <a:lnTo>
                    <a:pt x="865" y="435"/>
                  </a:lnTo>
                  <a:lnTo>
                    <a:pt x="868" y="435"/>
                  </a:lnTo>
                  <a:lnTo>
                    <a:pt x="887" y="433"/>
                  </a:lnTo>
                  <a:lnTo>
                    <a:pt x="891" y="433"/>
                  </a:lnTo>
                  <a:lnTo>
                    <a:pt x="909" y="431"/>
                  </a:lnTo>
                  <a:lnTo>
                    <a:pt x="916" y="429"/>
                  </a:lnTo>
                  <a:lnTo>
                    <a:pt x="933" y="428"/>
                  </a:lnTo>
                  <a:lnTo>
                    <a:pt x="937" y="427"/>
                  </a:lnTo>
                  <a:lnTo>
                    <a:pt x="959" y="424"/>
                  </a:lnTo>
                  <a:lnTo>
                    <a:pt x="964" y="423"/>
                  </a:lnTo>
                  <a:lnTo>
                    <a:pt x="980" y="420"/>
                  </a:lnTo>
                  <a:lnTo>
                    <a:pt x="988" y="419"/>
                  </a:lnTo>
                  <a:lnTo>
                    <a:pt x="997" y="418"/>
                  </a:lnTo>
                  <a:lnTo>
                    <a:pt x="1006" y="415"/>
                  </a:lnTo>
                  <a:lnTo>
                    <a:pt x="1015" y="414"/>
                  </a:lnTo>
                  <a:lnTo>
                    <a:pt x="1023" y="412"/>
                  </a:lnTo>
                  <a:lnTo>
                    <a:pt x="1034" y="410"/>
                  </a:lnTo>
                  <a:lnTo>
                    <a:pt x="1042" y="408"/>
                  </a:lnTo>
                  <a:lnTo>
                    <a:pt x="1051" y="406"/>
                  </a:lnTo>
                  <a:lnTo>
                    <a:pt x="1059" y="403"/>
                  </a:lnTo>
                  <a:lnTo>
                    <a:pt x="1069" y="401"/>
                  </a:lnTo>
                  <a:lnTo>
                    <a:pt x="1076" y="399"/>
                  </a:lnTo>
                  <a:lnTo>
                    <a:pt x="1087" y="397"/>
                  </a:lnTo>
                  <a:lnTo>
                    <a:pt x="1093" y="394"/>
                  </a:lnTo>
                  <a:lnTo>
                    <a:pt x="1110" y="390"/>
                  </a:lnTo>
                  <a:lnTo>
                    <a:pt x="1110" y="389"/>
                  </a:lnTo>
                  <a:lnTo>
                    <a:pt x="1127" y="384"/>
                  </a:lnTo>
                  <a:lnTo>
                    <a:pt x="1129" y="384"/>
                  </a:lnTo>
                  <a:lnTo>
                    <a:pt x="1146" y="377"/>
                  </a:lnTo>
                  <a:lnTo>
                    <a:pt x="1153" y="376"/>
                  </a:lnTo>
                  <a:lnTo>
                    <a:pt x="1167" y="370"/>
                  </a:lnTo>
                  <a:lnTo>
                    <a:pt x="1173" y="368"/>
                  </a:lnTo>
                  <a:lnTo>
                    <a:pt x="1192" y="361"/>
                  </a:lnTo>
                  <a:lnTo>
                    <a:pt x="1196" y="359"/>
                  </a:lnTo>
                  <a:lnTo>
                    <a:pt x="1211" y="352"/>
                  </a:lnTo>
                  <a:lnTo>
                    <a:pt x="1216" y="351"/>
                  </a:lnTo>
                  <a:lnTo>
                    <a:pt x="1231" y="343"/>
                  </a:lnTo>
                  <a:lnTo>
                    <a:pt x="1234" y="342"/>
                  </a:lnTo>
                  <a:lnTo>
                    <a:pt x="1252" y="333"/>
                  </a:lnTo>
                  <a:lnTo>
                    <a:pt x="1258" y="331"/>
                  </a:lnTo>
                  <a:lnTo>
                    <a:pt x="1271" y="323"/>
                  </a:lnTo>
                  <a:lnTo>
                    <a:pt x="1276" y="321"/>
                  </a:lnTo>
                  <a:lnTo>
                    <a:pt x="1293" y="312"/>
                  </a:lnTo>
                  <a:lnTo>
                    <a:pt x="1303" y="305"/>
                  </a:lnTo>
                  <a:lnTo>
                    <a:pt x="1311" y="300"/>
                  </a:lnTo>
                  <a:lnTo>
                    <a:pt x="1318" y="296"/>
                  </a:lnTo>
                  <a:lnTo>
                    <a:pt x="1324" y="292"/>
                  </a:lnTo>
                  <a:lnTo>
                    <a:pt x="1330" y="288"/>
                  </a:lnTo>
                  <a:lnTo>
                    <a:pt x="1336" y="284"/>
                  </a:lnTo>
                  <a:lnTo>
                    <a:pt x="1343" y="279"/>
                  </a:lnTo>
                  <a:lnTo>
                    <a:pt x="1349" y="275"/>
                  </a:lnTo>
                  <a:lnTo>
                    <a:pt x="1355" y="271"/>
                  </a:lnTo>
                  <a:lnTo>
                    <a:pt x="1361" y="266"/>
                  </a:lnTo>
                  <a:lnTo>
                    <a:pt x="1366" y="262"/>
                  </a:lnTo>
                  <a:lnTo>
                    <a:pt x="1372" y="257"/>
                  </a:lnTo>
                  <a:lnTo>
                    <a:pt x="1377" y="253"/>
                  </a:lnTo>
                  <a:lnTo>
                    <a:pt x="1383" y="247"/>
                  </a:lnTo>
                  <a:lnTo>
                    <a:pt x="1387" y="243"/>
                  </a:lnTo>
                  <a:lnTo>
                    <a:pt x="1394" y="238"/>
                  </a:lnTo>
                  <a:lnTo>
                    <a:pt x="1398" y="234"/>
                  </a:lnTo>
                  <a:lnTo>
                    <a:pt x="1409" y="224"/>
                  </a:lnTo>
                  <a:lnTo>
                    <a:pt x="1412" y="221"/>
                  </a:lnTo>
                  <a:lnTo>
                    <a:pt x="1420" y="212"/>
                  </a:lnTo>
                  <a:lnTo>
                    <a:pt x="1424" y="208"/>
                  </a:lnTo>
                  <a:lnTo>
                    <a:pt x="1432" y="199"/>
                  </a:lnTo>
                  <a:lnTo>
                    <a:pt x="1434" y="198"/>
                  </a:lnTo>
                  <a:lnTo>
                    <a:pt x="1444" y="186"/>
                  </a:lnTo>
                  <a:lnTo>
                    <a:pt x="1446" y="182"/>
                  </a:lnTo>
                  <a:lnTo>
                    <a:pt x="1451" y="175"/>
                  </a:lnTo>
                  <a:lnTo>
                    <a:pt x="1454" y="171"/>
                  </a:lnTo>
                  <a:lnTo>
                    <a:pt x="1459" y="165"/>
                  </a:lnTo>
                  <a:lnTo>
                    <a:pt x="1462" y="161"/>
                  </a:lnTo>
                  <a:lnTo>
                    <a:pt x="1466" y="153"/>
                  </a:lnTo>
                  <a:lnTo>
                    <a:pt x="1468" y="149"/>
                  </a:lnTo>
                  <a:lnTo>
                    <a:pt x="1472" y="143"/>
                  </a:lnTo>
                  <a:lnTo>
                    <a:pt x="1475" y="139"/>
                  </a:lnTo>
                  <a:lnTo>
                    <a:pt x="1479" y="132"/>
                  </a:lnTo>
                  <a:lnTo>
                    <a:pt x="1480" y="128"/>
                  </a:lnTo>
                  <a:lnTo>
                    <a:pt x="1484" y="122"/>
                  </a:lnTo>
                  <a:lnTo>
                    <a:pt x="1485" y="118"/>
                  </a:lnTo>
                  <a:lnTo>
                    <a:pt x="1491" y="109"/>
                  </a:lnTo>
                  <a:lnTo>
                    <a:pt x="1491" y="107"/>
                  </a:lnTo>
                  <a:lnTo>
                    <a:pt x="1495" y="97"/>
                  </a:lnTo>
                  <a:lnTo>
                    <a:pt x="1496" y="93"/>
                  </a:lnTo>
                  <a:lnTo>
                    <a:pt x="1499" y="86"/>
                  </a:lnTo>
                  <a:lnTo>
                    <a:pt x="1500" y="82"/>
                  </a:lnTo>
                  <a:lnTo>
                    <a:pt x="1501" y="76"/>
                  </a:lnTo>
                  <a:lnTo>
                    <a:pt x="1502" y="72"/>
                  </a:lnTo>
                  <a:lnTo>
                    <a:pt x="1505" y="65"/>
                  </a:lnTo>
                  <a:lnTo>
                    <a:pt x="1505" y="60"/>
                  </a:lnTo>
                  <a:lnTo>
                    <a:pt x="1506" y="55"/>
                  </a:lnTo>
                  <a:lnTo>
                    <a:pt x="1508" y="50"/>
                  </a:lnTo>
                  <a:lnTo>
                    <a:pt x="1509" y="45"/>
                  </a:lnTo>
                  <a:lnTo>
                    <a:pt x="1509" y="39"/>
                  </a:lnTo>
                  <a:lnTo>
                    <a:pt x="1510" y="34"/>
                  </a:lnTo>
                  <a:lnTo>
                    <a:pt x="1510" y="29"/>
                  </a:lnTo>
                  <a:lnTo>
                    <a:pt x="1512" y="24"/>
                  </a:lnTo>
                  <a:lnTo>
                    <a:pt x="1512" y="18"/>
                  </a:lnTo>
                  <a:lnTo>
                    <a:pt x="1512" y="12"/>
                  </a:lnTo>
                  <a:lnTo>
                    <a:pt x="1512" y="4"/>
                  </a:lnTo>
                  <a:lnTo>
                    <a:pt x="1512" y="157"/>
                  </a:lnTo>
                  <a:lnTo>
                    <a:pt x="1512" y="165"/>
                  </a:lnTo>
                  <a:lnTo>
                    <a:pt x="1512" y="166"/>
                  </a:lnTo>
                  <a:lnTo>
                    <a:pt x="1512" y="171"/>
                  </a:lnTo>
                  <a:lnTo>
                    <a:pt x="1510" y="177"/>
                  </a:lnTo>
                  <a:lnTo>
                    <a:pt x="1510" y="183"/>
                  </a:lnTo>
                  <a:lnTo>
                    <a:pt x="1510" y="187"/>
                  </a:lnTo>
                  <a:lnTo>
                    <a:pt x="1509" y="194"/>
                  </a:lnTo>
                  <a:lnTo>
                    <a:pt x="1509" y="198"/>
                  </a:lnTo>
                  <a:lnTo>
                    <a:pt x="1508" y="204"/>
                  </a:lnTo>
                  <a:lnTo>
                    <a:pt x="1506" y="208"/>
                  </a:lnTo>
                  <a:lnTo>
                    <a:pt x="1506" y="209"/>
                  </a:lnTo>
                  <a:lnTo>
                    <a:pt x="1505" y="215"/>
                  </a:lnTo>
                  <a:lnTo>
                    <a:pt x="1504" y="220"/>
                  </a:lnTo>
                  <a:lnTo>
                    <a:pt x="1502" y="225"/>
                  </a:lnTo>
                  <a:lnTo>
                    <a:pt x="1501" y="230"/>
                  </a:lnTo>
                  <a:lnTo>
                    <a:pt x="1500" y="236"/>
                  </a:lnTo>
                  <a:lnTo>
                    <a:pt x="1499" y="241"/>
                  </a:lnTo>
                  <a:lnTo>
                    <a:pt x="1496" y="247"/>
                  </a:lnTo>
                  <a:lnTo>
                    <a:pt x="1495" y="250"/>
                  </a:lnTo>
                  <a:lnTo>
                    <a:pt x="1495" y="251"/>
                  </a:lnTo>
                  <a:lnTo>
                    <a:pt x="1491" y="262"/>
                  </a:lnTo>
                  <a:lnTo>
                    <a:pt x="1489" y="262"/>
                  </a:lnTo>
                  <a:lnTo>
                    <a:pt x="1485" y="272"/>
                  </a:lnTo>
                  <a:lnTo>
                    <a:pt x="1484" y="275"/>
                  </a:lnTo>
                  <a:lnTo>
                    <a:pt x="1480" y="283"/>
                  </a:lnTo>
                  <a:lnTo>
                    <a:pt x="1478" y="287"/>
                  </a:lnTo>
                  <a:lnTo>
                    <a:pt x="1475" y="293"/>
                  </a:lnTo>
                  <a:lnTo>
                    <a:pt x="1474" y="293"/>
                  </a:lnTo>
                  <a:lnTo>
                    <a:pt x="1472" y="296"/>
                  </a:lnTo>
                  <a:lnTo>
                    <a:pt x="1468" y="304"/>
                  </a:lnTo>
                  <a:lnTo>
                    <a:pt x="1466" y="308"/>
                  </a:lnTo>
                  <a:lnTo>
                    <a:pt x="1462" y="314"/>
                  </a:lnTo>
                  <a:lnTo>
                    <a:pt x="1458" y="318"/>
                  </a:lnTo>
                  <a:lnTo>
                    <a:pt x="1454" y="325"/>
                  </a:lnTo>
                  <a:lnTo>
                    <a:pt x="1451" y="330"/>
                  </a:lnTo>
                  <a:lnTo>
                    <a:pt x="1446" y="336"/>
                  </a:lnTo>
                  <a:lnTo>
                    <a:pt x="1444" y="339"/>
                  </a:lnTo>
                  <a:lnTo>
                    <a:pt x="1444" y="339"/>
                  </a:lnTo>
                  <a:lnTo>
                    <a:pt x="1433" y="351"/>
                  </a:lnTo>
                  <a:lnTo>
                    <a:pt x="1432" y="353"/>
                  </a:lnTo>
                  <a:lnTo>
                    <a:pt x="1424" y="363"/>
                  </a:lnTo>
                  <a:lnTo>
                    <a:pt x="1420" y="367"/>
                  </a:lnTo>
                  <a:lnTo>
                    <a:pt x="1412" y="374"/>
                  </a:lnTo>
                  <a:lnTo>
                    <a:pt x="1409" y="377"/>
                  </a:lnTo>
                  <a:lnTo>
                    <a:pt x="1398" y="389"/>
                  </a:lnTo>
                  <a:lnTo>
                    <a:pt x="1396" y="389"/>
                  </a:lnTo>
                  <a:lnTo>
                    <a:pt x="1392" y="393"/>
                  </a:lnTo>
                  <a:lnTo>
                    <a:pt x="1387" y="398"/>
                  </a:lnTo>
                  <a:lnTo>
                    <a:pt x="1382" y="402"/>
                  </a:lnTo>
                  <a:lnTo>
                    <a:pt x="1377" y="407"/>
                  </a:lnTo>
                  <a:lnTo>
                    <a:pt x="1372" y="411"/>
                  </a:lnTo>
                  <a:lnTo>
                    <a:pt x="1365" y="416"/>
                  </a:lnTo>
                  <a:lnTo>
                    <a:pt x="1360" y="420"/>
                  </a:lnTo>
                  <a:lnTo>
                    <a:pt x="1355" y="424"/>
                  </a:lnTo>
                  <a:lnTo>
                    <a:pt x="1348" y="429"/>
                  </a:lnTo>
                  <a:lnTo>
                    <a:pt x="1343" y="433"/>
                  </a:lnTo>
                  <a:lnTo>
                    <a:pt x="1336" y="437"/>
                  </a:lnTo>
                  <a:lnTo>
                    <a:pt x="1330" y="442"/>
                  </a:lnTo>
                  <a:lnTo>
                    <a:pt x="1323" y="446"/>
                  </a:lnTo>
                  <a:lnTo>
                    <a:pt x="1317" y="450"/>
                  </a:lnTo>
                  <a:lnTo>
                    <a:pt x="1310" y="454"/>
                  </a:lnTo>
                  <a:lnTo>
                    <a:pt x="1303" y="458"/>
                  </a:lnTo>
                  <a:lnTo>
                    <a:pt x="1301" y="459"/>
                  </a:lnTo>
                  <a:lnTo>
                    <a:pt x="1292" y="465"/>
                  </a:lnTo>
                  <a:lnTo>
                    <a:pt x="1275" y="475"/>
                  </a:lnTo>
                  <a:lnTo>
                    <a:pt x="1271" y="478"/>
                  </a:lnTo>
                  <a:lnTo>
                    <a:pt x="1256" y="484"/>
                  </a:lnTo>
                  <a:lnTo>
                    <a:pt x="1252" y="487"/>
                  </a:lnTo>
                  <a:lnTo>
                    <a:pt x="1234" y="496"/>
                  </a:lnTo>
                  <a:lnTo>
                    <a:pt x="1231" y="497"/>
                  </a:lnTo>
                  <a:lnTo>
                    <a:pt x="1216" y="504"/>
                  </a:lnTo>
                  <a:lnTo>
                    <a:pt x="1211" y="507"/>
                  </a:lnTo>
                  <a:lnTo>
                    <a:pt x="1195" y="513"/>
                  </a:lnTo>
                  <a:lnTo>
                    <a:pt x="1191" y="514"/>
                  </a:lnTo>
                  <a:lnTo>
                    <a:pt x="1173" y="522"/>
                  </a:lnTo>
                  <a:lnTo>
                    <a:pt x="1167" y="524"/>
                  </a:lnTo>
                  <a:lnTo>
                    <a:pt x="1153" y="529"/>
                  </a:lnTo>
                  <a:lnTo>
                    <a:pt x="1146" y="531"/>
                  </a:lnTo>
                  <a:lnTo>
                    <a:pt x="1129" y="537"/>
                  </a:lnTo>
                  <a:lnTo>
                    <a:pt x="1127" y="538"/>
                  </a:lnTo>
                  <a:lnTo>
                    <a:pt x="1127" y="538"/>
                  </a:lnTo>
                  <a:lnTo>
                    <a:pt x="1110" y="543"/>
                  </a:lnTo>
                  <a:lnTo>
                    <a:pt x="1110" y="543"/>
                  </a:lnTo>
                  <a:lnTo>
                    <a:pt x="1093" y="549"/>
                  </a:lnTo>
                  <a:lnTo>
                    <a:pt x="1087" y="550"/>
                  </a:lnTo>
                  <a:lnTo>
                    <a:pt x="1076" y="554"/>
                  </a:lnTo>
                  <a:lnTo>
                    <a:pt x="1069" y="555"/>
                  </a:lnTo>
                  <a:lnTo>
                    <a:pt x="1059" y="558"/>
                  </a:lnTo>
                  <a:lnTo>
                    <a:pt x="1051" y="559"/>
                  </a:lnTo>
                  <a:lnTo>
                    <a:pt x="1040" y="562"/>
                  </a:lnTo>
                  <a:lnTo>
                    <a:pt x="1032" y="563"/>
                  </a:lnTo>
                  <a:lnTo>
                    <a:pt x="1023" y="566"/>
                  </a:lnTo>
                  <a:lnTo>
                    <a:pt x="1015" y="567"/>
                  </a:lnTo>
                  <a:lnTo>
                    <a:pt x="1005" y="569"/>
                  </a:lnTo>
                  <a:lnTo>
                    <a:pt x="997" y="571"/>
                  </a:lnTo>
                  <a:lnTo>
                    <a:pt x="987" y="573"/>
                  </a:lnTo>
                  <a:lnTo>
                    <a:pt x="984" y="573"/>
                  </a:lnTo>
                  <a:lnTo>
                    <a:pt x="980" y="575"/>
                  </a:lnTo>
                  <a:lnTo>
                    <a:pt x="963" y="577"/>
                  </a:lnTo>
                  <a:lnTo>
                    <a:pt x="958" y="577"/>
                  </a:lnTo>
                  <a:lnTo>
                    <a:pt x="937" y="581"/>
                  </a:lnTo>
                  <a:lnTo>
                    <a:pt x="933" y="581"/>
                  </a:lnTo>
                  <a:lnTo>
                    <a:pt x="915" y="584"/>
                  </a:lnTo>
                  <a:lnTo>
                    <a:pt x="908" y="585"/>
                  </a:lnTo>
                  <a:lnTo>
                    <a:pt x="891" y="586"/>
                  </a:lnTo>
                  <a:lnTo>
                    <a:pt x="887" y="586"/>
                  </a:lnTo>
                  <a:lnTo>
                    <a:pt x="886" y="586"/>
                  </a:lnTo>
                  <a:lnTo>
                    <a:pt x="866" y="589"/>
                  </a:lnTo>
                  <a:lnTo>
                    <a:pt x="864" y="589"/>
                  </a:lnTo>
                  <a:lnTo>
                    <a:pt x="847" y="590"/>
                  </a:lnTo>
                  <a:lnTo>
                    <a:pt x="840" y="590"/>
                  </a:lnTo>
                  <a:lnTo>
                    <a:pt x="827" y="592"/>
                  </a:lnTo>
                  <a:lnTo>
                    <a:pt x="819" y="592"/>
                  </a:lnTo>
                  <a:lnTo>
                    <a:pt x="807" y="593"/>
                  </a:lnTo>
                  <a:lnTo>
                    <a:pt x="803" y="593"/>
                  </a:lnTo>
                  <a:lnTo>
                    <a:pt x="799" y="593"/>
                  </a:lnTo>
                  <a:lnTo>
                    <a:pt x="789" y="593"/>
                  </a:lnTo>
                  <a:lnTo>
                    <a:pt x="780" y="593"/>
                  </a:lnTo>
                  <a:lnTo>
                    <a:pt x="769" y="593"/>
                  </a:lnTo>
                  <a:lnTo>
                    <a:pt x="761" y="593"/>
                  </a:lnTo>
                  <a:lnTo>
                    <a:pt x="751" y="593"/>
                  </a:lnTo>
                  <a:lnTo>
                    <a:pt x="743" y="593"/>
                  </a:lnTo>
                  <a:lnTo>
                    <a:pt x="731" y="593"/>
                  </a:lnTo>
                  <a:lnTo>
                    <a:pt x="726" y="593"/>
                  </a:lnTo>
                  <a:lnTo>
                    <a:pt x="724" y="593"/>
                  </a:lnTo>
                  <a:lnTo>
                    <a:pt x="714" y="593"/>
                  </a:lnTo>
                  <a:lnTo>
                    <a:pt x="705" y="592"/>
                  </a:lnTo>
                  <a:lnTo>
                    <a:pt x="695" y="592"/>
                  </a:lnTo>
                  <a:lnTo>
                    <a:pt x="687" y="592"/>
                  </a:lnTo>
                  <a:lnTo>
                    <a:pt x="676" y="590"/>
                  </a:lnTo>
                  <a:lnTo>
                    <a:pt x="669" y="590"/>
                  </a:lnTo>
                  <a:lnTo>
                    <a:pt x="658" y="589"/>
                  </a:lnTo>
                  <a:lnTo>
                    <a:pt x="650" y="589"/>
                  </a:lnTo>
                  <a:lnTo>
                    <a:pt x="650" y="589"/>
                  </a:lnTo>
                  <a:lnTo>
                    <a:pt x="638" y="588"/>
                  </a:lnTo>
                  <a:lnTo>
                    <a:pt x="632" y="588"/>
                  </a:lnTo>
                  <a:lnTo>
                    <a:pt x="617" y="585"/>
                  </a:lnTo>
                  <a:lnTo>
                    <a:pt x="614" y="585"/>
                  </a:lnTo>
                  <a:lnTo>
                    <a:pt x="595" y="583"/>
                  </a:lnTo>
                  <a:lnTo>
                    <a:pt x="590" y="583"/>
                  </a:lnTo>
                  <a:lnTo>
                    <a:pt x="578" y="581"/>
                  </a:lnTo>
                  <a:lnTo>
                    <a:pt x="577" y="581"/>
                  </a:lnTo>
                  <a:lnTo>
                    <a:pt x="572" y="580"/>
                  </a:lnTo>
                  <a:lnTo>
                    <a:pt x="560" y="579"/>
                  </a:lnTo>
                  <a:lnTo>
                    <a:pt x="552" y="577"/>
                  </a:lnTo>
                  <a:lnTo>
                    <a:pt x="542" y="575"/>
                  </a:lnTo>
                  <a:lnTo>
                    <a:pt x="534" y="573"/>
                  </a:lnTo>
                  <a:lnTo>
                    <a:pt x="523" y="572"/>
                  </a:lnTo>
                  <a:lnTo>
                    <a:pt x="515" y="571"/>
                  </a:lnTo>
                  <a:lnTo>
                    <a:pt x="505" y="568"/>
                  </a:lnTo>
                  <a:lnTo>
                    <a:pt x="502" y="568"/>
                  </a:lnTo>
                  <a:lnTo>
                    <a:pt x="497" y="567"/>
                  </a:lnTo>
                  <a:lnTo>
                    <a:pt x="485" y="564"/>
                  </a:lnTo>
                  <a:lnTo>
                    <a:pt x="479" y="563"/>
                  </a:lnTo>
                  <a:lnTo>
                    <a:pt x="467" y="560"/>
                  </a:lnTo>
                  <a:lnTo>
                    <a:pt x="459" y="558"/>
                  </a:lnTo>
                  <a:lnTo>
                    <a:pt x="447" y="555"/>
                  </a:lnTo>
                  <a:lnTo>
                    <a:pt x="441" y="554"/>
                  </a:lnTo>
                  <a:lnTo>
                    <a:pt x="425" y="549"/>
                  </a:lnTo>
                  <a:lnTo>
                    <a:pt x="424" y="549"/>
                  </a:lnTo>
                  <a:lnTo>
                    <a:pt x="422" y="549"/>
                  </a:lnTo>
                  <a:lnTo>
                    <a:pt x="403" y="542"/>
                  </a:lnTo>
                  <a:lnTo>
                    <a:pt x="396" y="541"/>
                  </a:lnTo>
                  <a:lnTo>
                    <a:pt x="379" y="535"/>
                  </a:lnTo>
                  <a:lnTo>
                    <a:pt x="375" y="533"/>
                  </a:lnTo>
                  <a:lnTo>
                    <a:pt x="356" y="526"/>
                  </a:lnTo>
                  <a:lnTo>
                    <a:pt x="350" y="525"/>
                  </a:lnTo>
                  <a:lnTo>
                    <a:pt x="335" y="518"/>
                  </a:lnTo>
                  <a:lnTo>
                    <a:pt x="332" y="517"/>
                  </a:lnTo>
                  <a:lnTo>
                    <a:pt x="328" y="516"/>
                  </a:lnTo>
                  <a:lnTo>
                    <a:pt x="322" y="513"/>
                  </a:lnTo>
                  <a:lnTo>
                    <a:pt x="314" y="511"/>
                  </a:lnTo>
                  <a:lnTo>
                    <a:pt x="307" y="508"/>
                  </a:lnTo>
                  <a:lnTo>
                    <a:pt x="299" y="504"/>
                  </a:lnTo>
                  <a:lnTo>
                    <a:pt x="293" y="501"/>
                  </a:lnTo>
                  <a:lnTo>
                    <a:pt x="284" y="497"/>
                  </a:lnTo>
                  <a:lnTo>
                    <a:pt x="278" y="495"/>
                  </a:lnTo>
                  <a:lnTo>
                    <a:pt x="269" y="490"/>
                  </a:lnTo>
                  <a:lnTo>
                    <a:pt x="264" y="487"/>
                  </a:lnTo>
                  <a:lnTo>
                    <a:pt x="255" y="483"/>
                  </a:lnTo>
                  <a:lnTo>
                    <a:pt x="250" y="480"/>
                  </a:lnTo>
                  <a:lnTo>
                    <a:pt x="240" y="475"/>
                  </a:lnTo>
                  <a:lnTo>
                    <a:pt x="237" y="473"/>
                  </a:lnTo>
                  <a:lnTo>
                    <a:pt x="223" y="465"/>
                  </a:lnTo>
                  <a:lnTo>
                    <a:pt x="171" y="432"/>
                  </a:lnTo>
                  <a:lnTo>
                    <a:pt x="125" y="397"/>
                  </a:lnTo>
                  <a:lnTo>
                    <a:pt x="87" y="359"/>
                  </a:lnTo>
                  <a:lnTo>
                    <a:pt x="56" y="319"/>
                  </a:lnTo>
                  <a:lnTo>
                    <a:pt x="31" y="279"/>
                  </a:lnTo>
                  <a:lnTo>
                    <a:pt x="14" y="238"/>
                  </a:lnTo>
                  <a:lnTo>
                    <a:pt x="4" y="195"/>
                  </a:lnTo>
                  <a:lnTo>
                    <a:pt x="0" y="1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9D7EB"/>
            </a:solidFill>
            <a:ln w="0">
              <a:solidFill>
                <a:srgbClr val="59D7E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77">
              <a:extLst>
                <a:ext uri="{FF2B5EF4-FFF2-40B4-BE49-F238E27FC236}">
                  <a16:creationId xmlns:a16="http://schemas.microsoft.com/office/drawing/2014/main" xmlns="" id="{10485763-C147-49A4-95FF-798F982B900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9963" y="4364038"/>
              <a:ext cx="2398713" cy="1363663"/>
            </a:xfrm>
            <a:custGeom>
              <a:avLst/>
              <a:gdLst>
                <a:gd name="T0" fmla="*/ 1230 w 1511"/>
                <a:gd name="T1" fmla="*/ 81 h 859"/>
                <a:gd name="T2" fmla="*/ 1456 w 1511"/>
                <a:gd name="T3" fmla="*/ 257 h 859"/>
                <a:gd name="T4" fmla="*/ 1511 w 1511"/>
                <a:gd name="T5" fmla="*/ 427 h 859"/>
                <a:gd name="T6" fmla="*/ 1509 w 1511"/>
                <a:gd name="T7" fmla="*/ 448 h 859"/>
                <a:gd name="T8" fmla="*/ 1507 w 1511"/>
                <a:gd name="T9" fmla="*/ 470 h 859"/>
                <a:gd name="T10" fmla="*/ 1500 w 1511"/>
                <a:gd name="T11" fmla="*/ 498 h 859"/>
                <a:gd name="T12" fmla="*/ 1490 w 1511"/>
                <a:gd name="T13" fmla="*/ 528 h 859"/>
                <a:gd name="T14" fmla="*/ 1467 w 1511"/>
                <a:gd name="T15" fmla="*/ 568 h 859"/>
                <a:gd name="T16" fmla="*/ 1453 w 1511"/>
                <a:gd name="T17" fmla="*/ 590 h 859"/>
                <a:gd name="T18" fmla="*/ 1433 w 1511"/>
                <a:gd name="T19" fmla="*/ 617 h 859"/>
                <a:gd name="T20" fmla="*/ 1395 w 1511"/>
                <a:gd name="T21" fmla="*/ 655 h 859"/>
                <a:gd name="T22" fmla="*/ 1343 w 1511"/>
                <a:gd name="T23" fmla="*/ 698 h 859"/>
                <a:gd name="T24" fmla="*/ 1310 w 1511"/>
                <a:gd name="T25" fmla="*/ 719 h 859"/>
                <a:gd name="T26" fmla="*/ 1267 w 1511"/>
                <a:gd name="T27" fmla="*/ 744 h 859"/>
                <a:gd name="T28" fmla="*/ 1230 w 1511"/>
                <a:gd name="T29" fmla="*/ 762 h 859"/>
                <a:gd name="T30" fmla="*/ 1191 w 1511"/>
                <a:gd name="T31" fmla="*/ 779 h 859"/>
                <a:gd name="T32" fmla="*/ 1152 w 1511"/>
                <a:gd name="T33" fmla="*/ 795 h 859"/>
                <a:gd name="T34" fmla="*/ 1093 w 1511"/>
                <a:gd name="T35" fmla="*/ 813 h 859"/>
                <a:gd name="T36" fmla="*/ 1050 w 1511"/>
                <a:gd name="T37" fmla="*/ 825 h 859"/>
                <a:gd name="T38" fmla="*/ 1003 w 1511"/>
                <a:gd name="T39" fmla="*/ 835 h 859"/>
                <a:gd name="T40" fmla="*/ 923 w 1511"/>
                <a:gd name="T41" fmla="*/ 848 h 859"/>
                <a:gd name="T42" fmla="*/ 867 w 1511"/>
                <a:gd name="T43" fmla="*/ 854 h 859"/>
                <a:gd name="T44" fmla="*/ 798 w 1511"/>
                <a:gd name="T45" fmla="*/ 858 h 859"/>
                <a:gd name="T46" fmla="*/ 740 w 1511"/>
                <a:gd name="T47" fmla="*/ 859 h 859"/>
                <a:gd name="T48" fmla="*/ 599 w 1511"/>
                <a:gd name="T49" fmla="*/ 848 h 859"/>
                <a:gd name="T50" fmla="*/ 514 w 1511"/>
                <a:gd name="T51" fmla="*/ 835 h 859"/>
                <a:gd name="T52" fmla="*/ 466 w 1511"/>
                <a:gd name="T53" fmla="*/ 825 h 859"/>
                <a:gd name="T54" fmla="*/ 380 w 1511"/>
                <a:gd name="T55" fmla="*/ 800 h 859"/>
                <a:gd name="T56" fmla="*/ 334 w 1511"/>
                <a:gd name="T57" fmla="*/ 784 h 859"/>
                <a:gd name="T58" fmla="*/ 277 w 1511"/>
                <a:gd name="T59" fmla="*/ 759 h 859"/>
                <a:gd name="T60" fmla="*/ 170 w 1511"/>
                <a:gd name="T61" fmla="*/ 697 h 859"/>
                <a:gd name="T62" fmla="*/ 13 w 1511"/>
                <a:gd name="T63" fmla="*/ 503 h 859"/>
                <a:gd name="T64" fmla="*/ 30 w 1511"/>
                <a:gd name="T65" fmla="*/ 295 h 859"/>
                <a:gd name="T66" fmla="*/ 219 w 1511"/>
                <a:gd name="T67" fmla="*/ 111 h 859"/>
                <a:gd name="T68" fmla="*/ 403 w 1511"/>
                <a:gd name="T69" fmla="*/ 52 h 859"/>
                <a:gd name="T70" fmla="*/ 306 w 1511"/>
                <a:gd name="T71" fmla="*/ 144 h 859"/>
                <a:gd name="T72" fmla="*/ 268 w 1511"/>
                <a:gd name="T73" fmla="*/ 166 h 859"/>
                <a:gd name="T74" fmla="*/ 233 w 1511"/>
                <a:gd name="T75" fmla="*/ 191 h 859"/>
                <a:gd name="T76" fmla="*/ 211 w 1511"/>
                <a:gd name="T77" fmla="*/ 210 h 859"/>
                <a:gd name="T78" fmla="*/ 184 w 1511"/>
                <a:gd name="T79" fmla="*/ 234 h 859"/>
                <a:gd name="T80" fmla="*/ 161 w 1511"/>
                <a:gd name="T81" fmla="*/ 262 h 859"/>
                <a:gd name="T82" fmla="*/ 141 w 1511"/>
                <a:gd name="T83" fmla="*/ 289 h 859"/>
                <a:gd name="T84" fmla="*/ 130 w 1511"/>
                <a:gd name="T85" fmla="*/ 310 h 859"/>
                <a:gd name="T86" fmla="*/ 115 w 1511"/>
                <a:gd name="T87" fmla="*/ 342 h 859"/>
                <a:gd name="T88" fmla="*/ 109 w 1511"/>
                <a:gd name="T89" fmla="*/ 363 h 859"/>
                <a:gd name="T90" fmla="*/ 105 w 1511"/>
                <a:gd name="T91" fmla="*/ 384 h 859"/>
                <a:gd name="T92" fmla="*/ 102 w 1511"/>
                <a:gd name="T93" fmla="*/ 412 h 859"/>
                <a:gd name="T94" fmla="*/ 131 w 1511"/>
                <a:gd name="T95" fmla="*/ 532 h 859"/>
                <a:gd name="T96" fmla="*/ 294 w 1511"/>
                <a:gd name="T97" fmla="*/ 689 h 859"/>
                <a:gd name="T98" fmla="*/ 615 w 1511"/>
                <a:gd name="T99" fmla="*/ 791 h 859"/>
                <a:gd name="T100" fmla="*/ 970 w 1511"/>
                <a:gd name="T101" fmla="*/ 779 h 859"/>
                <a:gd name="T102" fmla="*/ 1262 w 1511"/>
                <a:gd name="T103" fmla="*/ 662 h 859"/>
                <a:gd name="T104" fmla="*/ 1395 w 1511"/>
                <a:gd name="T105" fmla="*/ 499 h 859"/>
                <a:gd name="T106" fmla="*/ 1402 w 1511"/>
                <a:gd name="T107" fmla="*/ 367 h 859"/>
                <a:gd name="T108" fmla="*/ 1350 w 1511"/>
                <a:gd name="T109" fmla="*/ 263 h 859"/>
                <a:gd name="T110" fmla="*/ 1280 w 1511"/>
                <a:gd name="T111" fmla="*/ 195 h 859"/>
                <a:gd name="T112" fmla="*/ 1183 w 1511"/>
                <a:gd name="T113" fmla="*/ 135 h 859"/>
                <a:gd name="T114" fmla="*/ 1149 w 1511"/>
                <a:gd name="T115" fmla="*/ 118 h 859"/>
                <a:gd name="T116" fmla="*/ 1107 w 1511"/>
                <a:gd name="T117" fmla="*/ 102 h 859"/>
                <a:gd name="T118" fmla="*/ 967 w 1511"/>
                <a:gd name="T119" fmla="*/ 0 h 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511" h="859">
                  <a:moveTo>
                    <a:pt x="967" y="0"/>
                  </a:moveTo>
                  <a:lnTo>
                    <a:pt x="1037" y="14"/>
                  </a:lnTo>
                  <a:lnTo>
                    <a:pt x="1105" y="33"/>
                  </a:lnTo>
                  <a:lnTo>
                    <a:pt x="1169" y="55"/>
                  </a:lnTo>
                  <a:lnTo>
                    <a:pt x="1230" y="81"/>
                  </a:lnTo>
                  <a:lnTo>
                    <a:pt x="1288" y="111"/>
                  </a:lnTo>
                  <a:lnTo>
                    <a:pt x="1340" y="144"/>
                  </a:lnTo>
                  <a:lnTo>
                    <a:pt x="1386" y="179"/>
                  </a:lnTo>
                  <a:lnTo>
                    <a:pt x="1424" y="217"/>
                  </a:lnTo>
                  <a:lnTo>
                    <a:pt x="1456" y="257"/>
                  </a:lnTo>
                  <a:lnTo>
                    <a:pt x="1480" y="297"/>
                  </a:lnTo>
                  <a:lnTo>
                    <a:pt x="1498" y="339"/>
                  </a:lnTo>
                  <a:lnTo>
                    <a:pt x="1508" y="381"/>
                  </a:lnTo>
                  <a:lnTo>
                    <a:pt x="1511" y="423"/>
                  </a:lnTo>
                  <a:lnTo>
                    <a:pt x="1511" y="427"/>
                  </a:lnTo>
                  <a:lnTo>
                    <a:pt x="1511" y="431"/>
                  </a:lnTo>
                  <a:lnTo>
                    <a:pt x="1511" y="437"/>
                  </a:lnTo>
                  <a:lnTo>
                    <a:pt x="1511" y="440"/>
                  </a:lnTo>
                  <a:lnTo>
                    <a:pt x="1511" y="443"/>
                  </a:lnTo>
                  <a:lnTo>
                    <a:pt x="1509" y="448"/>
                  </a:lnTo>
                  <a:lnTo>
                    <a:pt x="1509" y="453"/>
                  </a:lnTo>
                  <a:lnTo>
                    <a:pt x="1508" y="458"/>
                  </a:lnTo>
                  <a:lnTo>
                    <a:pt x="1508" y="464"/>
                  </a:lnTo>
                  <a:lnTo>
                    <a:pt x="1507" y="469"/>
                  </a:lnTo>
                  <a:lnTo>
                    <a:pt x="1507" y="470"/>
                  </a:lnTo>
                  <a:lnTo>
                    <a:pt x="1504" y="484"/>
                  </a:lnTo>
                  <a:lnTo>
                    <a:pt x="1504" y="484"/>
                  </a:lnTo>
                  <a:lnTo>
                    <a:pt x="1501" y="491"/>
                  </a:lnTo>
                  <a:lnTo>
                    <a:pt x="1500" y="495"/>
                  </a:lnTo>
                  <a:lnTo>
                    <a:pt x="1500" y="498"/>
                  </a:lnTo>
                  <a:lnTo>
                    <a:pt x="1498" y="505"/>
                  </a:lnTo>
                  <a:lnTo>
                    <a:pt x="1495" y="513"/>
                  </a:lnTo>
                  <a:lnTo>
                    <a:pt x="1491" y="522"/>
                  </a:lnTo>
                  <a:lnTo>
                    <a:pt x="1490" y="526"/>
                  </a:lnTo>
                  <a:lnTo>
                    <a:pt x="1490" y="528"/>
                  </a:lnTo>
                  <a:lnTo>
                    <a:pt x="1487" y="532"/>
                  </a:lnTo>
                  <a:lnTo>
                    <a:pt x="1484" y="537"/>
                  </a:lnTo>
                  <a:lnTo>
                    <a:pt x="1474" y="558"/>
                  </a:lnTo>
                  <a:lnTo>
                    <a:pt x="1471" y="562"/>
                  </a:lnTo>
                  <a:lnTo>
                    <a:pt x="1467" y="568"/>
                  </a:lnTo>
                  <a:lnTo>
                    <a:pt x="1467" y="570"/>
                  </a:lnTo>
                  <a:lnTo>
                    <a:pt x="1465" y="573"/>
                  </a:lnTo>
                  <a:lnTo>
                    <a:pt x="1461" y="579"/>
                  </a:lnTo>
                  <a:lnTo>
                    <a:pt x="1458" y="584"/>
                  </a:lnTo>
                  <a:lnTo>
                    <a:pt x="1453" y="590"/>
                  </a:lnTo>
                  <a:lnTo>
                    <a:pt x="1453" y="590"/>
                  </a:lnTo>
                  <a:lnTo>
                    <a:pt x="1440" y="608"/>
                  </a:lnTo>
                  <a:lnTo>
                    <a:pt x="1437" y="611"/>
                  </a:lnTo>
                  <a:lnTo>
                    <a:pt x="1433" y="615"/>
                  </a:lnTo>
                  <a:lnTo>
                    <a:pt x="1433" y="617"/>
                  </a:lnTo>
                  <a:lnTo>
                    <a:pt x="1431" y="618"/>
                  </a:lnTo>
                  <a:lnTo>
                    <a:pt x="1431" y="619"/>
                  </a:lnTo>
                  <a:lnTo>
                    <a:pt x="1397" y="653"/>
                  </a:lnTo>
                  <a:lnTo>
                    <a:pt x="1397" y="653"/>
                  </a:lnTo>
                  <a:lnTo>
                    <a:pt x="1395" y="655"/>
                  </a:lnTo>
                  <a:lnTo>
                    <a:pt x="1388" y="662"/>
                  </a:lnTo>
                  <a:lnTo>
                    <a:pt x="1386" y="662"/>
                  </a:lnTo>
                  <a:lnTo>
                    <a:pt x="1350" y="693"/>
                  </a:lnTo>
                  <a:lnTo>
                    <a:pt x="1348" y="694"/>
                  </a:lnTo>
                  <a:lnTo>
                    <a:pt x="1343" y="698"/>
                  </a:lnTo>
                  <a:lnTo>
                    <a:pt x="1342" y="698"/>
                  </a:lnTo>
                  <a:lnTo>
                    <a:pt x="1319" y="714"/>
                  </a:lnTo>
                  <a:lnTo>
                    <a:pt x="1317" y="715"/>
                  </a:lnTo>
                  <a:lnTo>
                    <a:pt x="1313" y="717"/>
                  </a:lnTo>
                  <a:lnTo>
                    <a:pt x="1310" y="719"/>
                  </a:lnTo>
                  <a:lnTo>
                    <a:pt x="1302" y="724"/>
                  </a:lnTo>
                  <a:lnTo>
                    <a:pt x="1292" y="731"/>
                  </a:lnTo>
                  <a:lnTo>
                    <a:pt x="1280" y="737"/>
                  </a:lnTo>
                  <a:lnTo>
                    <a:pt x="1275" y="740"/>
                  </a:lnTo>
                  <a:lnTo>
                    <a:pt x="1267" y="744"/>
                  </a:lnTo>
                  <a:lnTo>
                    <a:pt x="1267" y="744"/>
                  </a:lnTo>
                  <a:lnTo>
                    <a:pt x="1257" y="750"/>
                  </a:lnTo>
                  <a:lnTo>
                    <a:pt x="1251" y="753"/>
                  </a:lnTo>
                  <a:lnTo>
                    <a:pt x="1245" y="755"/>
                  </a:lnTo>
                  <a:lnTo>
                    <a:pt x="1230" y="762"/>
                  </a:lnTo>
                  <a:lnTo>
                    <a:pt x="1216" y="769"/>
                  </a:lnTo>
                  <a:lnTo>
                    <a:pt x="1213" y="770"/>
                  </a:lnTo>
                  <a:lnTo>
                    <a:pt x="1210" y="771"/>
                  </a:lnTo>
                  <a:lnTo>
                    <a:pt x="1195" y="778"/>
                  </a:lnTo>
                  <a:lnTo>
                    <a:pt x="1191" y="779"/>
                  </a:lnTo>
                  <a:lnTo>
                    <a:pt x="1183" y="783"/>
                  </a:lnTo>
                  <a:lnTo>
                    <a:pt x="1179" y="784"/>
                  </a:lnTo>
                  <a:lnTo>
                    <a:pt x="1172" y="787"/>
                  </a:lnTo>
                  <a:lnTo>
                    <a:pt x="1160" y="792"/>
                  </a:lnTo>
                  <a:lnTo>
                    <a:pt x="1152" y="795"/>
                  </a:lnTo>
                  <a:lnTo>
                    <a:pt x="1151" y="795"/>
                  </a:lnTo>
                  <a:lnTo>
                    <a:pt x="1144" y="797"/>
                  </a:lnTo>
                  <a:lnTo>
                    <a:pt x="1128" y="803"/>
                  </a:lnTo>
                  <a:lnTo>
                    <a:pt x="1109" y="809"/>
                  </a:lnTo>
                  <a:lnTo>
                    <a:pt x="1093" y="813"/>
                  </a:lnTo>
                  <a:lnTo>
                    <a:pt x="1092" y="813"/>
                  </a:lnTo>
                  <a:lnTo>
                    <a:pt x="1086" y="816"/>
                  </a:lnTo>
                  <a:lnTo>
                    <a:pt x="1075" y="818"/>
                  </a:lnTo>
                  <a:lnTo>
                    <a:pt x="1059" y="822"/>
                  </a:lnTo>
                  <a:lnTo>
                    <a:pt x="1050" y="825"/>
                  </a:lnTo>
                  <a:lnTo>
                    <a:pt x="1048" y="825"/>
                  </a:lnTo>
                  <a:lnTo>
                    <a:pt x="1041" y="827"/>
                  </a:lnTo>
                  <a:lnTo>
                    <a:pt x="1014" y="833"/>
                  </a:lnTo>
                  <a:lnTo>
                    <a:pt x="1005" y="834"/>
                  </a:lnTo>
                  <a:lnTo>
                    <a:pt x="1003" y="835"/>
                  </a:lnTo>
                  <a:lnTo>
                    <a:pt x="992" y="837"/>
                  </a:lnTo>
                  <a:lnTo>
                    <a:pt x="979" y="839"/>
                  </a:lnTo>
                  <a:lnTo>
                    <a:pt x="966" y="842"/>
                  </a:lnTo>
                  <a:lnTo>
                    <a:pt x="958" y="843"/>
                  </a:lnTo>
                  <a:lnTo>
                    <a:pt x="923" y="848"/>
                  </a:lnTo>
                  <a:lnTo>
                    <a:pt x="915" y="848"/>
                  </a:lnTo>
                  <a:lnTo>
                    <a:pt x="902" y="851"/>
                  </a:lnTo>
                  <a:lnTo>
                    <a:pt x="891" y="851"/>
                  </a:lnTo>
                  <a:lnTo>
                    <a:pt x="873" y="854"/>
                  </a:lnTo>
                  <a:lnTo>
                    <a:pt x="867" y="854"/>
                  </a:lnTo>
                  <a:lnTo>
                    <a:pt x="829" y="856"/>
                  </a:lnTo>
                  <a:lnTo>
                    <a:pt x="819" y="858"/>
                  </a:lnTo>
                  <a:lnTo>
                    <a:pt x="818" y="858"/>
                  </a:lnTo>
                  <a:lnTo>
                    <a:pt x="806" y="858"/>
                  </a:lnTo>
                  <a:lnTo>
                    <a:pt x="798" y="858"/>
                  </a:lnTo>
                  <a:lnTo>
                    <a:pt x="789" y="858"/>
                  </a:lnTo>
                  <a:lnTo>
                    <a:pt x="768" y="859"/>
                  </a:lnTo>
                  <a:lnTo>
                    <a:pt x="759" y="859"/>
                  </a:lnTo>
                  <a:lnTo>
                    <a:pt x="750" y="859"/>
                  </a:lnTo>
                  <a:lnTo>
                    <a:pt x="740" y="859"/>
                  </a:lnTo>
                  <a:lnTo>
                    <a:pt x="691" y="856"/>
                  </a:lnTo>
                  <a:lnTo>
                    <a:pt x="685" y="856"/>
                  </a:lnTo>
                  <a:lnTo>
                    <a:pt x="668" y="855"/>
                  </a:lnTo>
                  <a:lnTo>
                    <a:pt x="616" y="851"/>
                  </a:lnTo>
                  <a:lnTo>
                    <a:pt x="599" y="848"/>
                  </a:lnTo>
                  <a:lnTo>
                    <a:pt x="577" y="846"/>
                  </a:lnTo>
                  <a:lnTo>
                    <a:pt x="572" y="844"/>
                  </a:lnTo>
                  <a:lnTo>
                    <a:pt x="542" y="841"/>
                  </a:lnTo>
                  <a:lnTo>
                    <a:pt x="533" y="839"/>
                  </a:lnTo>
                  <a:lnTo>
                    <a:pt x="514" y="835"/>
                  </a:lnTo>
                  <a:lnTo>
                    <a:pt x="505" y="834"/>
                  </a:lnTo>
                  <a:lnTo>
                    <a:pt x="497" y="831"/>
                  </a:lnTo>
                  <a:lnTo>
                    <a:pt x="486" y="829"/>
                  </a:lnTo>
                  <a:lnTo>
                    <a:pt x="478" y="827"/>
                  </a:lnTo>
                  <a:lnTo>
                    <a:pt x="466" y="825"/>
                  </a:lnTo>
                  <a:lnTo>
                    <a:pt x="437" y="817"/>
                  </a:lnTo>
                  <a:lnTo>
                    <a:pt x="425" y="814"/>
                  </a:lnTo>
                  <a:lnTo>
                    <a:pt x="410" y="809"/>
                  </a:lnTo>
                  <a:lnTo>
                    <a:pt x="403" y="808"/>
                  </a:lnTo>
                  <a:lnTo>
                    <a:pt x="380" y="800"/>
                  </a:lnTo>
                  <a:lnTo>
                    <a:pt x="373" y="797"/>
                  </a:lnTo>
                  <a:lnTo>
                    <a:pt x="363" y="795"/>
                  </a:lnTo>
                  <a:lnTo>
                    <a:pt x="355" y="792"/>
                  </a:lnTo>
                  <a:lnTo>
                    <a:pt x="349" y="789"/>
                  </a:lnTo>
                  <a:lnTo>
                    <a:pt x="334" y="784"/>
                  </a:lnTo>
                  <a:lnTo>
                    <a:pt x="323" y="779"/>
                  </a:lnTo>
                  <a:lnTo>
                    <a:pt x="313" y="775"/>
                  </a:lnTo>
                  <a:lnTo>
                    <a:pt x="306" y="772"/>
                  </a:lnTo>
                  <a:lnTo>
                    <a:pt x="284" y="762"/>
                  </a:lnTo>
                  <a:lnTo>
                    <a:pt x="277" y="759"/>
                  </a:lnTo>
                  <a:lnTo>
                    <a:pt x="270" y="755"/>
                  </a:lnTo>
                  <a:lnTo>
                    <a:pt x="264" y="753"/>
                  </a:lnTo>
                  <a:lnTo>
                    <a:pt x="255" y="748"/>
                  </a:lnTo>
                  <a:lnTo>
                    <a:pt x="222" y="731"/>
                  </a:lnTo>
                  <a:lnTo>
                    <a:pt x="170" y="697"/>
                  </a:lnTo>
                  <a:lnTo>
                    <a:pt x="124" y="661"/>
                  </a:lnTo>
                  <a:lnTo>
                    <a:pt x="86" y="625"/>
                  </a:lnTo>
                  <a:lnTo>
                    <a:pt x="55" y="585"/>
                  </a:lnTo>
                  <a:lnTo>
                    <a:pt x="31" y="545"/>
                  </a:lnTo>
                  <a:lnTo>
                    <a:pt x="13" y="503"/>
                  </a:lnTo>
                  <a:lnTo>
                    <a:pt x="3" y="461"/>
                  </a:lnTo>
                  <a:lnTo>
                    <a:pt x="0" y="419"/>
                  </a:lnTo>
                  <a:lnTo>
                    <a:pt x="3" y="377"/>
                  </a:lnTo>
                  <a:lnTo>
                    <a:pt x="13" y="335"/>
                  </a:lnTo>
                  <a:lnTo>
                    <a:pt x="30" y="295"/>
                  </a:lnTo>
                  <a:lnTo>
                    <a:pt x="54" y="255"/>
                  </a:lnTo>
                  <a:lnTo>
                    <a:pt x="85" y="216"/>
                  </a:lnTo>
                  <a:lnTo>
                    <a:pt x="123" y="179"/>
                  </a:lnTo>
                  <a:lnTo>
                    <a:pt x="167" y="144"/>
                  </a:lnTo>
                  <a:lnTo>
                    <a:pt x="219" y="111"/>
                  </a:lnTo>
                  <a:lnTo>
                    <a:pt x="272" y="83"/>
                  </a:lnTo>
                  <a:lnTo>
                    <a:pt x="330" y="58"/>
                  </a:lnTo>
                  <a:lnTo>
                    <a:pt x="389" y="37"/>
                  </a:lnTo>
                  <a:lnTo>
                    <a:pt x="452" y="18"/>
                  </a:lnTo>
                  <a:lnTo>
                    <a:pt x="403" y="52"/>
                  </a:lnTo>
                  <a:lnTo>
                    <a:pt x="360" y="93"/>
                  </a:lnTo>
                  <a:lnTo>
                    <a:pt x="321" y="136"/>
                  </a:lnTo>
                  <a:lnTo>
                    <a:pt x="321" y="136"/>
                  </a:lnTo>
                  <a:lnTo>
                    <a:pt x="308" y="143"/>
                  </a:lnTo>
                  <a:lnTo>
                    <a:pt x="306" y="144"/>
                  </a:lnTo>
                  <a:lnTo>
                    <a:pt x="298" y="148"/>
                  </a:lnTo>
                  <a:lnTo>
                    <a:pt x="291" y="153"/>
                  </a:lnTo>
                  <a:lnTo>
                    <a:pt x="283" y="157"/>
                  </a:lnTo>
                  <a:lnTo>
                    <a:pt x="270" y="165"/>
                  </a:lnTo>
                  <a:lnTo>
                    <a:pt x="268" y="166"/>
                  </a:lnTo>
                  <a:lnTo>
                    <a:pt x="259" y="173"/>
                  </a:lnTo>
                  <a:lnTo>
                    <a:pt x="253" y="177"/>
                  </a:lnTo>
                  <a:lnTo>
                    <a:pt x="249" y="181"/>
                  </a:lnTo>
                  <a:lnTo>
                    <a:pt x="242" y="185"/>
                  </a:lnTo>
                  <a:lnTo>
                    <a:pt x="233" y="191"/>
                  </a:lnTo>
                  <a:lnTo>
                    <a:pt x="228" y="195"/>
                  </a:lnTo>
                  <a:lnTo>
                    <a:pt x="225" y="198"/>
                  </a:lnTo>
                  <a:lnTo>
                    <a:pt x="219" y="203"/>
                  </a:lnTo>
                  <a:lnTo>
                    <a:pt x="217" y="204"/>
                  </a:lnTo>
                  <a:lnTo>
                    <a:pt x="211" y="210"/>
                  </a:lnTo>
                  <a:lnTo>
                    <a:pt x="208" y="212"/>
                  </a:lnTo>
                  <a:lnTo>
                    <a:pt x="203" y="217"/>
                  </a:lnTo>
                  <a:lnTo>
                    <a:pt x="195" y="224"/>
                  </a:lnTo>
                  <a:lnTo>
                    <a:pt x="190" y="228"/>
                  </a:lnTo>
                  <a:lnTo>
                    <a:pt x="184" y="234"/>
                  </a:lnTo>
                  <a:lnTo>
                    <a:pt x="178" y="241"/>
                  </a:lnTo>
                  <a:lnTo>
                    <a:pt x="174" y="245"/>
                  </a:lnTo>
                  <a:lnTo>
                    <a:pt x="169" y="251"/>
                  </a:lnTo>
                  <a:lnTo>
                    <a:pt x="165" y="257"/>
                  </a:lnTo>
                  <a:lnTo>
                    <a:pt x="161" y="262"/>
                  </a:lnTo>
                  <a:lnTo>
                    <a:pt x="158" y="265"/>
                  </a:lnTo>
                  <a:lnTo>
                    <a:pt x="154" y="270"/>
                  </a:lnTo>
                  <a:lnTo>
                    <a:pt x="148" y="279"/>
                  </a:lnTo>
                  <a:lnTo>
                    <a:pt x="145" y="283"/>
                  </a:lnTo>
                  <a:lnTo>
                    <a:pt x="141" y="289"/>
                  </a:lnTo>
                  <a:lnTo>
                    <a:pt x="139" y="292"/>
                  </a:lnTo>
                  <a:lnTo>
                    <a:pt x="135" y="300"/>
                  </a:lnTo>
                  <a:lnTo>
                    <a:pt x="133" y="301"/>
                  </a:lnTo>
                  <a:lnTo>
                    <a:pt x="133" y="302"/>
                  </a:lnTo>
                  <a:lnTo>
                    <a:pt x="130" y="310"/>
                  </a:lnTo>
                  <a:lnTo>
                    <a:pt x="127" y="314"/>
                  </a:lnTo>
                  <a:lnTo>
                    <a:pt x="126" y="317"/>
                  </a:lnTo>
                  <a:lnTo>
                    <a:pt x="118" y="334"/>
                  </a:lnTo>
                  <a:lnTo>
                    <a:pt x="116" y="338"/>
                  </a:lnTo>
                  <a:lnTo>
                    <a:pt x="115" y="342"/>
                  </a:lnTo>
                  <a:lnTo>
                    <a:pt x="114" y="347"/>
                  </a:lnTo>
                  <a:lnTo>
                    <a:pt x="112" y="351"/>
                  </a:lnTo>
                  <a:lnTo>
                    <a:pt x="111" y="354"/>
                  </a:lnTo>
                  <a:lnTo>
                    <a:pt x="110" y="357"/>
                  </a:lnTo>
                  <a:lnTo>
                    <a:pt x="109" y="363"/>
                  </a:lnTo>
                  <a:lnTo>
                    <a:pt x="107" y="365"/>
                  </a:lnTo>
                  <a:lnTo>
                    <a:pt x="106" y="372"/>
                  </a:lnTo>
                  <a:lnTo>
                    <a:pt x="105" y="378"/>
                  </a:lnTo>
                  <a:lnTo>
                    <a:pt x="105" y="384"/>
                  </a:lnTo>
                  <a:lnTo>
                    <a:pt x="105" y="384"/>
                  </a:lnTo>
                  <a:lnTo>
                    <a:pt x="103" y="393"/>
                  </a:lnTo>
                  <a:lnTo>
                    <a:pt x="103" y="393"/>
                  </a:lnTo>
                  <a:lnTo>
                    <a:pt x="102" y="402"/>
                  </a:lnTo>
                  <a:lnTo>
                    <a:pt x="102" y="409"/>
                  </a:lnTo>
                  <a:lnTo>
                    <a:pt x="102" y="412"/>
                  </a:lnTo>
                  <a:lnTo>
                    <a:pt x="102" y="414"/>
                  </a:lnTo>
                  <a:lnTo>
                    <a:pt x="101" y="419"/>
                  </a:lnTo>
                  <a:lnTo>
                    <a:pt x="105" y="458"/>
                  </a:lnTo>
                  <a:lnTo>
                    <a:pt x="115" y="496"/>
                  </a:lnTo>
                  <a:lnTo>
                    <a:pt x="131" y="532"/>
                  </a:lnTo>
                  <a:lnTo>
                    <a:pt x="152" y="566"/>
                  </a:lnTo>
                  <a:lnTo>
                    <a:pt x="179" y="600"/>
                  </a:lnTo>
                  <a:lnTo>
                    <a:pt x="212" y="631"/>
                  </a:lnTo>
                  <a:lnTo>
                    <a:pt x="253" y="662"/>
                  </a:lnTo>
                  <a:lnTo>
                    <a:pt x="294" y="689"/>
                  </a:lnTo>
                  <a:lnTo>
                    <a:pt x="351" y="717"/>
                  </a:lnTo>
                  <a:lnTo>
                    <a:pt x="412" y="742"/>
                  </a:lnTo>
                  <a:lnTo>
                    <a:pt x="478" y="763"/>
                  </a:lnTo>
                  <a:lnTo>
                    <a:pt x="544" y="779"/>
                  </a:lnTo>
                  <a:lnTo>
                    <a:pt x="615" y="791"/>
                  </a:lnTo>
                  <a:lnTo>
                    <a:pt x="686" y="797"/>
                  </a:lnTo>
                  <a:lnTo>
                    <a:pt x="758" y="800"/>
                  </a:lnTo>
                  <a:lnTo>
                    <a:pt x="829" y="797"/>
                  </a:lnTo>
                  <a:lnTo>
                    <a:pt x="901" y="791"/>
                  </a:lnTo>
                  <a:lnTo>
                    <a:pt x="970" y="779"/>
                  </a:lnTo>
                  <a:lnTo>
                    <a:pt x="1037" y="763"/>
                  </a:lnTo>
                  <a:lnTo>
                    <a:pt x="1102" y="742"/>
                  </a:lnTo>
                  <a:lnTo>
                    <a:pt x="1162" y="717"/>
                  </a:lnTo>
                  <a:lnTo>
                    <a:pt x="1220" y="689"/>
                  </a:lnTo>
                  <a:lnTo>
                    <a:pt x="1262" y="662"/>
                  </a:lnTo>
                  <a:lnTo>
                    <a:pt x="1299" y="634"/>
                  </a:lnTo>
                  <a:lnTo>
                    <a:pt x="1331" y="602"/>
                  </a:lnTo>
                  <a:lnTo>
                    <a:pt x="1359" y="568"/>
                  </a:lnTo>
                  <a:lnTo>
                    <a:pt x="1380" y="534"/>
                  </a:lnTo>
                  <a:lnTo>
                    <a:pt x="1395" y="499"/>
                  </a:lnTo>
                  <a:lnTo>
                    <a:pt x="1406" y="461"/>
                  </a:lnTo>
                  <a:lnTo>
                    <a:pt x="1410" y="423"/>
                  </a:lnTo>
                  <a:lnTo>
                    <a:pt x="1406" y="380"/>
                  </a:lnTo>
                  <a:lnTo>
                    <a:pt x="1403" y="373"/>
                  </a:lnTo>
                  <a:lnTo>
                    <a:pt x="1402" y="367"/>
                  </a:lnTo>
                  <a:lnTo>
                    <a:pt x="1401" y="359"/>
                  </a:lnTo>
                  <a:lnTo>
                    <a:pt x="1390" y="331"/>
                  </a:lnTo>
                  <a:lnTo>
                    <a:pt x="1377" y="302"/>
                  </a:lnTo>
                  <a:lnTo>
                    <a:pt x="1369" y="292"/>
                  </a:lnTo>
                  <a:lnTo>
                    <a:pt x="1350" y="263"/>
                  </a:lnTo>
                  <a:lnTo>
                    <a:pt x="1326" y="237"/>
                  </a:lnTo>
                  <a:lnTo>
                    <a:pt x="1322" y="232"/>
                  </a:lnTo>
                  <a:lnTo>
                    <a:pt x="1301" y="212"/>
                  </a:lnTo>
                  <a:lnTo>
                    <a:pt x="1292" y="204"/>
                  </a:lnTo>
                  <a:lnTo>
                    <a:pt x="1280" y="195"/>
                  </a:lnTo>
                  <a:lnTo>
                    <a:pt x="1272" y="189"/>
                  </a:lnTo>
                  <a:lnTo>
                    <a:pt x="1245" y="170"/>
                  </a:lnTo>
                  <a:lnTo>
                    <a:pt x="1216" y="153"/>
                  </a:lnTo>
                  <a:lnTo>
                    <a:pt x="1195" y="141"/>
                  </a:lnTo>
                  <a:lnTo>
                    <a:pt x="1183" y="135"/>
                  </a:lnTo>
                  <a:lnTo>
                    <a:pt x="1173" y="130"/>
                  </a:lnTo>
                  <a:lnTo>
                    <a:pt x="1169" y="127"/>
                  </a:lnTo>
                  <a:lnTo>
                    <a:pt x="1161" y="124"/>
                  </a:lnTo>
                  <a:lnTo>
                    <a:pt x="1158" y="123"/>
                  </a:lnTo>
                  <a:lnTo>
                    <a:pt x="1149" y="118"/>
                  </a:lnTo>
                  <a:lnTo>
                    <a:pt x="1145" y="117"/>
                  </a:lnTo>
                  <a:lnTo>
                    <a:pt x="1135" y="113"/>
                  </a:lnTo>
                  <a:lnTo>
                    <a:pt x="1124" y="109"/>
                  </a:lnTo>
                  <a:lnTo>
                    <a:pt x="1119" y="106"/>
                  </a:lnTo>
                  <a:lnTo>
                    <a:pt x="1107" y="102"/>
                  </a:lnTo>
                  <a:lnTo>
                    <a:pt x="1097" y="98"/>
                  </a:lnTo>
                  <a:lnTo>
                    <a:pt x="1097" y="98"/>
                  </a:lnTo>
                  <a:lnTo>
                    <a:pt x="1056" y="62"/>
                  </a:lnTo>
                  <a:lnTo>
                    <a:pt x="1014" y="29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74FFE9"/>
            </a:solidFill>
            <a:ln w="0">
              <a:solidFill>
                <a:srgbClr val="74FFE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" name="Freeform 78">
              <a:extLst>
                <a:ext uri="{FF2B5EF4-FFF2-40B4-BE49-F238E27FC236}">
                  <a16:creationId xmlns:a16="http://schemas.microsoft.com/office/drawing/2014/main" xmlns="" id="{7AD8C471-7AB9-4E05-865C-C131778DD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8663" y="4625975"/>
              <a:ext cx="134938" cy="227013"/>
            </a:xfrm>
            <a:custGeom>
              <a:avLst/>
              <a:gdLst>
                <a:gd name="T0" fmla="*/ 51 w 85"/>
                <a:gd name="T1" fmla="*/ 3 h 143"/>
                <a:gd name="T2" fmla="*/ 59 w 85"/>
                <a:gd name="T3" fmla="*/ 20 h 143"/>
                <a:gd name="T4" fmla="*/ 54 w 85"/>
                <a:gd name="T5" fmla="*/ 43 h 143"/>
                <a:gd name="T6" fmla="*/ 61 w 85"/>
                <a:gd name="T7" fmla="*/ 56 h 143"/>
                <a:gd name="T8" fmla="*/ 81 w 85"/>
                <a:gd name="T9" fmla="*/ 72 h 143"/>
                <a:gd name="T10" fmla="*/ 84 w 85"/>
                <a:gd name="T11" fmla="*/ 98 h 143"/>
                <a:gd name="T12" fmla="*/ 69 w 85"/>
                <a:gd name="T13" fmla="*/ 122 h 143"/>
                <a:gd name="T14" fmla="*/ 40 w 85"/>
                <a:gd name="T15" fmla="*/ 139 h 143"/>
                <a:gd name="T16" fmla="*/ 17 w 85"/>
                <a:gd name="T17" fmla="*/ 141 h 143"/>
                <a:gd name="T18" fmla="*/ 12 w 85"/>
                <a:gd name="T19" fmla="*/ 131 h 143"/>
                <a:gd name="T20" fmla="*/ 20 w 85"/>
                <a:gd name="T21" fmla="*/ 118 h 143"/>
                <a:gd name="T22" fmla="*/ 23 w 85"/>
                <a:gd name="T23" fmla="*/ 117 h 143"/>
                <a:gd name="T24" fmla="*/ 29 w 85"/>
                <a:gd name="T25" fmla="*/ 119 h 143"/>
                <a:gd name="T26" fmla="*/ 29 w 85"/>
                <a:gd name="T27" fmla="*/ 124 h 143"/>
                <a:gd name="T28" fmla="*/ 27 w 85"/>
                <a:gd name="T29" fmla="*/ 127 h 143"/>
                <a:gd name="T30" fmla="*/ 33 w 85"/>
                <a:gd name="T31" fmla="*/ 126 h 143"/>
                <a:gd name="T32" fmla="*/ 40 w 85"/>
                <a:gd name="T33" fmla="*/ 124 h 143"/>
                <a:gd name="T34" fmla="*/ 46 w 85"/>
                <a:gd name="T35" fmla="*/ 123 h 143"/>
                <a:gd name="T36" fmla="*/ 55 w 85"/>
                <a:gd name="T37" fmla="*/ 118 h 143"/>
                <a:gd name="T38" fmla="*/ 65 w 85"/>
                <a:gd name="T39" fmla="*/ 107 h 143"/>
                <a:gd name="T40" fmla="*/ 72 w 85"/>
                <a:gd name="T41" fmla="*/ 88 h 143"/>
                <a:gd name="T42" fmla="*/ 64 w 85"/>
                <a:gd name="T43" fmla="*/ 71 h 143"/>
                <a:gd name="T44" fmla="*/ 47 w 85"/>
                <a:gd name="T45" fmla="*/ 68 h 143"/>
                <a:gd name="T46" fmla="*/ 38 w 85"/>
                <a:gd name="T47" fmla="*/ 73 h 143"/>
                <a:gd name="T48" fmla="*/ 33 w 85"/>
                <a:gd name="T49" fmla="*/ 72 h 143"/>
                <a:gd name="T50" fmla="*/ 30 w 85"/>
                <a:gd name="T51" fmla="*/ 68 h 143"/>
                <a:gd name="T52" fmla="*/ 35 w 85"/>
                <a:gd name="T53" fmla="*/ 56 h 143"/>
                <a:gd name="T54" fmla="*/ 44 w 85"/>
                <a:gd name="T55" fmla="*/ 35 h 143"/>
                <a:gd name="T56" fmla="*/ 40 w 85"/>
                <a:gd name="T57" fmla="*/ 18 h 143"/>
                <a:gd name="T58" fmla="*/ 30 w 85"/>
                <a:gd name="T59" fmla="*/ 18 h 143"/>
                <a:gd name="T60" fmla="*/ 18 w 85"/>
                <a:gd name="T61" fmla="*/ 30 h 143"/>
                <a:gd name="T62" fmla="*/ 10 w 85"/>
                <a:gd name="T63" fmla="*/ 41 h 143"/>
                <a:gd name="T64" fmla="*/ 6 w 85"/>
                <a:gd name="T65" fmla="*/ 43 h 143"/>
                <a:gd name="T66" fmla="*/ 1 w 85"/>
                <a:gd name="T67" fmla="*/ 42 h 143"/>
                <a:gd name="T68" fmla="*/ 0 w 85"/>
                <a:gd name="T69" fmla="*/ 37 h 143"/>
                <a:gd name="T70" fmla="*/ 5 w 85"/>
                <a:gd name="T71" fmla="*/ 26 h 143"/>
                <a:gd name="T72" fmla="*/ 22 w 85"/>
                <a:gd name="T73" fmla="*/ 8 h 143"/>
                <a:gd name="T74" fmla="*/ 42 w 85"/>
                <a:gd name="T7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5" h="143">
                  <a:moveTo>
                    <a:pt x="42" y="0"/>
                  </a:moveTo>
                  <a:lnTo>
                    <a:pt x="51" y="3"/>
                  </a:lnTo>
                  <a:lnTo>
                    <a:pt x="58" y="11"/>
                  </a:lnTo>
                  <a:lnTo>
                    <a:pt x="59" y="20"/>
                  </a:lnTo>
                  <a:lnTo>
                    <a:pt x="58" y="31"/>
                  </a:lnTo>
                  <a:lnTo>
                    <a:pt x="54" y="43"/>
                  </a:lnTo>
                  <a:lnTo>
                    <a:pt x="50" y="55"/>
                  </a:lnTo>
                  <a:lnTo>
                    <a:pt x="61" y="56"/>
                  </a:lnTo>
                  <a:lnTo>
                    <a:pt x="73" y="62"/>
                  </a:lnTo>
                  <a:lnTo>
                    <a:pt x="81" y="72"/>
                  </a:lnTo>
                  <a:lnTo>
                    <a:pt x="85" y="85"/>
                  </a:lnTo>
                  <a:lnTo>
                    <a:pt x="84" y="98"/>
                  </a:lnTo>
                  <a:lnTo>
                    <a:pt x="80" y="110"/>
                  </a:lnTo>
                  <a:lnTo>
                    <a:pt x="69" y="122"/>
                  </a:lnTo>
                  <a:lnTo>
                    <a:pt x="56" y="132"/>
                  </a:lnTo>
                  <a:lnTo>
                    <a:pt x="40" y="139"/>
                  </a:lnTo>
                  <a:lnTo>
                    <a:pt x="25" y="143"/>
                  </a:lnTo>
                  <a:lnTo>
                    <a:pt x="17" y="141"/>
                  </a:lnTo>
                  <a:lnTo>
                    <a:pt x="13" y="136"/>
                  </a:lnTo>
                  <a:lnTo>
                    <a:pt x="12" y="131"/>
                  </a:lnTo>
                  <a:lnTo>
                    <a:pt x="14" y="124"/>
                  </a:lnTo>
                  <a:lnTo>
                    <a:pt x="20" y="118"/>
                  </a:lnTo>
                  <a:lnTo>
                    <a:pt x="21" y="117"/>
                  </a:lnTo>
                  <a:lnTo>
                    <a:pt x="23" y="117"/>
                  </a:lnTo>
                  <a:lnTo>
                    <a:pt x="26" y="117"/>
                  </a:lnTo>
                  <a:lnTo>
                    <a:pt x="29" y="119"/>
                  </a:lnTo>
                  <a:lnTo>
                    <a:pt x="29" y="122"/>
                  </a:lnTo>
                  <a:lnTo>
                    <a:pt x="29" y="124"/>
                  </a:lnTo>
                  <a:lnTo>
                    <a:pt x="27" y="127"/>
                  </a:lnTo>
                  <a:lnTo>
                    <a:pt x="27" y="127"/>
                  </a:lnTo>
                  <a:lnTo>
                    <a:pt x="30" y="127"/>
                  </a:lnTo>
                  <a:lnTo>
                    <a:pt x="33" y="126"/>
                  </a:lnTo>
                  <a:lnTo>
                    <a:pt x="37" y="126"/>
                  </a:lnTo>
                  <a:lnTo>
                    <a:pt x="40" y="124"/>
                  </a:lnTo>
                  <a:lnTo>
                    <a:pt x="43" y="124"/>
                  </a:lnTo>
                  <a:lnTo>
                    <a:pt x="46" y="123"/>
                  </a:lnTo>
                  <a:lnTo>
                    <a:pt x="48" y="123"/>
                  </a:lnTo>
                  <a:lnTo>
                    <a:pt x="55" y="118"/>
                  </a:lnTo>
                  <a:lnTo>
                    <a:pt x="60" y="114"/>
                  </a:lnTo>
                  <a:lnTo>
                    <a:pt x="65" y="107"/>
                  </a:lnTo>
                  <a:lnTo>
                    <a:pt x="71" y="98"/>
                  </a:lnTo>
                  <a:lnTo>
                    <a:pt x="72" y="88"/>
                  </a:lnTo>
                  <a:lnTo>
                    <a:pt x="69" y="77"/>
                  </a:lnTo>
                  <a:lnTo>
                    <a:pt x="64" y="71"/>
                  </a:lnTo>
                  <a:lnTo>
                    <a:pt x="56" y="68"/>
                  </a:lnTo>
                  <a:lnTo>
                    <a:pt x="47" y="68"/>
                  </a:lnTo>
                  <a:lnTo>
                    <a:pt x="40" y="72"/>
                  </a:lnTo>
                  <a:lnTo>
                    <a:pt x="38" y="73"/>
                  </a:lnTo>
                  <a:lnTo>
                    <a:pt x="35" y="73"/>
                  </a:lnTo>
                  <a:lnTo>
                    <a:pt x="33" y="72"/>
                  </a:lnTo>
                  <a:lnTo>
                    <a:pt x="30" y="71"/>
                  </a:lnTo>
                  <a:lnTo>
                    <a:pt x="30" y="68"/>
                  </a:lnTo>
                  <a:lnTo>
                    <a:pt x="30" y="64"/>
                  </a:lnTo>
                  <a:lnTo>
                    <a:pt x="35" y="56"/>
                  </a:lnTo>
                  <a:lnTo>
                    <a:pt x="40" y="46"/>
                  </a:lnTo>
                  <a:lnTo>
                    <a:pt x="44" y="35"/>
                  </a:lnTo>
                  <a:lnTo>
                    <a:pt x="44" y="26"/>
                  </a:lnTo>
                  <a:lnTo>
                    <a:pt x="40" y="18"/>
                  </a:lnTo>
                  <a:lnTo>
                    <a:pt x="35" y="16"/>
                  </a:lnTo>
                  <a:lnTo>
                    <a:pt x="30" y="18"/>
                  </a:lnTo>
                  <a:lnTo>
                    <a:pt x="23" y="24"/>
                  </a:lnTo>
                  <a:lnTo>
                    <a:pt x="18" y="30"/>
                  </a:lnTo>
                  <a:lnTo>
                    <a:pt x="13" y="37"/>
                  </a:lnTo>
                  <a:lnTo>
                    <a:pt x="10" y="41"/>
                  </a:lnTo>
                  <a:lnTo>
                    <a:pt x="9" y="42"/>
                  </a:lnTo>
                  <a:lnTo>
                    <a:pt x="6" y="43"/>
                  </a:lnTo>
                  <a:lnTo>
                    <a:pt x="4" y="43"/>
                  </a:lnTo>
                  <a:lnTo>
                    <a:pt x="1" y="42"/>
                  </a:lnTo>
                  <a:lnTo>
                    <a:pt x="0" y="39"/>
                  </a:lnTo>
                  <a:lnTo>
                    <a:pt x="0" y="37"/>
                  </a:lnTo>
                  <a:lnTo>
                    <a:pt x="0" y="34"/>
                  </a:lnTo>
                  <a:lnTo>
                    <a:pt x="5" y="26"/>
                  </a:lnTo>
                  <a:lnTo>
                    <a:pt x="13" y="17"/>
                  </a:lnTo>
                  <a:lnTo>
                    <a:pt x="22" y="8"/>
                  </a:lnTo>
                  <a:lnTo>
                    <a:pt x="31" y="1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00040D"/>
            </a:solidFill>
            <a:ln w="0">
              <a:solidFill>
                <a:srgbClr val="00040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79">
              <a:extLst>
                <a:ext uri="{FF2B5EF4-FFF2-40B4-BE49-F238E27FC236}">
                  <a16:creationId xmlns:a16="http://schemas.microsoft.com/office/drawing/2014/main" xmlns="" id="{A3C593AB-0700-475E-9AE0-F145568D9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5825" y="4540250"/>
              <a:ext cx="146050" cy="227013"/>
            </a:xfrm>
            <a:custGeom>
              <a:avLst/>
              <a:gdLst>
                <a:gd name="T0" fmla="*/ 42 w 92"/>
                <a:gd name="T1" fmla="*/ 0 h 143"/>
                <a:gd name="T2" fmla="*/ 45 w 92"/>
                <a:gd name="T3" fmla="*/ 0 h 143"/>
                <a:gd name="T4" fmla="*/ 46 w 92"/>
                <a:gd name="T5" fmla="*/ 3 h 143"/>
                <a:gd name="T6" fmla="*/ 48 w 92"/>
                <a:gd name="T7" fmla="*/ 4 h 143"/>
                <a:gd name="T8" fmla="*/ 49 w 92"/>
                <a:gd name="T9" fmla="*/ 7 h 143"/>
                <a:gd name="T10" fmla="*/ 48 w 92"/>
                <a:gd name="T11" fmla="*/ 10 h 143"/>
                <a:gd name="T12" fmla="*/ 46 w 92"/>
                <a:gd name="T13" fmla="*/ 12 h 143"/>
                <a:gd name="T14" fmla="*/ 33 w 92"/>
                <a:gd name="T15" fmla="*/ 23 h 143"/>
                <a:gd name="T16" fmla="*/ 24 w 92"/>
                <a:gd name="T17" fmla="*/ 37 h 143"/>
                <a:gd name="T18" fmla="*/ 16 w 92"/>
                <a:gd name="T19" fmla="*/ 53 h 143"/>
                <a:gd name="T20" fmla="*/ 12 w 92"/>
                <a:gd name="T21" fmla="*/ 71 h 143"/>
                <a:gd name="T22" fmla="*/ 12 w 92"/>
                <a:gd name="T23" fmla="*/ 88 h 143"/>
                <a:gd name="T24" fmla="*/ 16 w 92"/>
                <a:gd name="T25" fmla="*/ 104 h 143"/>
                <a:gd name="T26" fmla="*/ 25 w 92"/>
                <a:gd name="T27" fmla="*/ 118 h 143"/>
                <a:gd name="T28" fmla="*/ 34 w 92"/>
                <a:gd name="T29" fmla="*/ 123 h 143"/>
                <a:gd name="T30" fmla="*/ 44 w 92"/>
                <a:gd name="T31" fmla="*/ 129 h 143"/>
                <a:gd name="T32" fmla="*/ 54 w 92"/>
                <a:gd name="T33" fmla="*/ 130 h 143"/>
                <a:gd name="T34" fmla="*/ 63 w 92"/>
                <a:gd name="T35" fmla="*/ 129 h 143"/>
                <a:gd name="T36" fmla="*/ 71 w 92"/>
                <a:gd name="T37" fmla="*/ 123 h 143"/>
                <a:gd name="T38" fmla="*/ 78 w 92"/>
                <a:gd name="T39" fmla="*/ 116 h 143"/>
                <a:gd name="T40" fmla="*/ 79 w 92"/>
                <a:gd name="T41" fmla="*/ 104 h 143"/>
                <a:gd name="T42" fmla="*/ 78 w 92"/>
                <a:gd name="T43" fmla="*/ 92 h 143"/>
                <a:gd name="T44" fmla="*/ 71 w 92"/>
                <a:gd name="T45" fmla="*/ 83 h 143"/>
                <a:gd name="T46" fmla="*/ 62 w 92"/>
                <a:gd name="T47" fmla="*/ 76 h 143"/>
                <a:gd name="T48" fmla="*/ 51 w 92"/>
                <a:gd name="T49" fmla="*/ 75 h 143"/>
                <a:gd name="T50" fmla="*/ 41 w 92"/>
                <a:gd name="T51" fmla="*/ 79 h 143"/>
                <a:gd name="T52" fmla="*/ 41 w 92"/>
                <a:gd name="T53" fmla="*/ 82 h 143"/>
                <a:gd name="T54" fmla="*/ 40 w 92"/>
                <a:gd name="T55" fmla="*/ 83 h 143"/>
                <a:gd name="T56" fmla="*/ 38 w 92"/>
                <a:gd name="T57" fmla="*/ 85 h 143"/>
                <a:gd name="T58" fmla="*/ 36 w 92"/>
                <a:gd name="T59" fmla="*/ 85 h 143"/>
                <a:gd name="T60" fmla="*/ 34 w 92"/>
                <a:gd name="T61" fmla="*/ 87 h 143"/>
                <a:gd name="T62" fmla="*/ 32 w 92"/>
                <a:gd name="T63" fmla="*/ 87 h 143"/>
                <a:gd name="T64" fmla="*/ 29 w 92"/>
                <a:gd name="T65" fmla="*/ 85 h 143"/>
                <a:gd name="T66" fmla="*/ 28 w 92"/>
                <a:gd name="T67" fmla="*/ 84 h 143"/>
                <a:gd name="T68" fmla="*/ 27 w 92"/>
                <a:gd name="T69" fmla="*/ 82 h 143"/>
                <a:gd name="T70" fmla="*/ 25 w 92"/>
                <a:gd name="T71" fmla="*/ 79 h 143"/>
                <a:gd name="T72" fmla="*/ 27 w 92"/>
                <a:gd name="T73" fmla="*/ 76 h 143"/>
                <a:gd name="T74" fmla="*/ 28 w 92"/>
                <a:gd name="T75" fmla="*/ 75 h 143"/>
                <a:gd name="T76" fmla="*/ 37 w 92"/>
                <a:gd name="T77" fmla="*/ 66 h 143"/>
                <a:gd name="T78" fmla="*/ 49 w 92"/>
                <a:gd name="T79" fmla="*/ 63 h 143"/>
                <a:gd name="T80" fmla="*/ 61 w 92"/>
                <a:gd name="T81" fmla="*/ 63 h 143"/>
                <a:gd name="T82" fmla="*/ 72 w 92"/>
                <a:gd name="T83" fmla="*/ 67 h 143"/>
                <a:gd name="T84" fmla="*/ 82 w 92"/>
                <a:gd name="T85" fmla="*/ 75 h 143"/>
                <a:gd name="T86" fmla="*/ 88 w 92"/>
                <a:gd name="T87" fmla="*/ 85 h 143"/>
                <a:gd name="T88" fmla="*/ 91 w 92"/>
                <a:gd name="T89" fmla="*/ 96 h 143"/>
                <a:gd name="T90" fmla="*/ 92 w 92"/>
                <a:gd name="T91" fmla="*/ 108 h 143"/>
                <a:gd name="T92" fmla="*/ 89 w 92"/>
                <a:gd name="T93" fmla="*/ 121 h 143"/>
                <a:gd name="T94" fmla="*/ 84 w 92"/>
                <a:gd name="T95" fmla="*/ 131 h 143"/>
                <a:gd name="T96" fmla="*/ 76 w 92"/>
                <a:gd name="T97" fmla="*/ 139 h 143"/>
                <a:gd name="T98" fmla="*/ 65 w 92"/>
                <a:gd name="T99" fmla="*/ 143 h 143"/>
                <a:gd name="T100" fmla="*/ 48 w 92"/>
                <a:gd name="T101" fmla="*/ 143 h 143"/>
                <a:gd name="T102" fmla="*/ 31 w 92"/>
                <a:gd name="T103" fmla="*/ 137 h 143"/>
                <a:gd name="T104" fmla="*/ 16 w 92"/>
                <a:gd name="T105" fmla="*/ 125 h 143"/>
                <a:gd name="T106" fmla="*/ 6 w 92"/>
                <a:gd name="T107" fmla="*/ 110 h 143"/>
                <a:gd name="T108" fmla="*/ 0 w 92"/>
                <a:gd name="T109" fmla="*/ 93 h 143"/>
                <a:gd name="T110" fmla="*/ 0 w 92"/>
                <a:gd name="T111" fmla="*/ 72 h 143"/>
                <a:gd name="T112" fmla="*/ 4 w 92"/>
                <a:gd name="T113" fmla="*/ 51 h 143"/>
                <a:gd name="T114" fmla="*/ 12 w 92"/>
                <a:gd name="T115" fmla="*/ 32 h 143"/>
                <a:gd name="T116" fmla="*/ 24 w 92"/>
                <a:gd name="T117" fmla="*/ 15 h 143"/>
                <a:gd name="T118" fmla="*/ 40 w 92"/>
                <a:gd name="T119" fmla="*/ 2 h 143"/>
                <a:gd name="T120" fmla="*/ 42 w 92"/>
                <a:gd name="T121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2" h="143">
                  <a:moveTo>
                    <a:pt x="42" y="0"/>
                  </a:moveTo>
                  <a:lnTo>
                    <a:pt x="45" y="0"/>
                  </a:lnTo>
                  <a:lnTo>
                    <a:pt x="46" y="3"/>
                  </a:lnTo>
                  <a:lnTo>
                    <a:pt x="48" y="4"/>
                  </a:lnTo>
                  <a:lnTo>
                    <a:pt x="49" y="7"/>
                  </a:lnTo>
                  <a:lnTo>
                    <a:pt x="48" y="10"/>
                  </a:lnTo>
                  <a:lnTo>
                    <a:pt x="46" y="12"/>
                  </a:lnTo>
                  <a:lnTo>
                    <a:pt x="33" y="23"/>
                  </a:lnTo>
                  <a:lnTo>
                    <a:pt x="24" y="37"/>
                  </a:lnTo>
                  <a:lnTo>
                    <a:pt x="16" y="53"/>
                  </a:lnTo>
                  <a:lnTo>
                    <a:pt x="12" y="71"/>
                  </a:lnTo>
                  <a:lnTo>
                    <a:pt x="12" y="88"/>
                  </a:lnTo>
                  <a:lnTo>
                    <a:pt x="16" y="104"/>
                  </a:lnTo>
                  <a:lnTo>
                    <a:pt x="25" y="118"/>
                  </a:lnTo>
                  <a:lnTo>
                    <a:pt x="34" y="123"/>
                  </a:lnTo>
                  <a:lnTo>
                    <a:pt x="44" y="129"/>
                  </a:lnTo>
                  <a:lnTo>
                    <a:pt x="54" y="130"/>
                  </a:lnTo>
                  <a:lnTo>
                    <a:pt x="63" y="129"/>
                  </a:lnTo>
                  <a:lnTo>
                    <a:pt x="71" y="123"/>
                  </a:lnTo>
                  <a:lnTo>
                    <a:pt x="78" y="116"/>
                  </a:lnTo>
                  <a:lnTo>
                    <a:pt x="79" y="104"/>
                  </a:lnTo>
                  <a:lnTo>
                    <a:pt x="78" y="92"/>
                  </a:lnTo>
                  <a:lnTo>
                    <a:pt x="71" y="83"/>
                  </a:lnTo>
                  <a:lnTo>
                    <a:pt x="62" y="76"/>
                  </a:lnTo>
                  <a:lnTo>
                    <a:pt x="51" y="75"/>
                  </a:lnTo>
                  <a:lnTo>
                    <a:pt x="41" y="79"/>
                  </a:lnTo>
                  <a:lnTo>
                    <a:pt x="41" y="82"/>
                  </a:lnTo>
                  <a:lnTo>
                    <a:pt x="40" y="83"/>
                  </a:lnTo>
                  <a:lnTo>
                    <a:pt x="38" y="85"/>
                  </a:lnTo>
                  <a:lnTo>
                    <a:pt x="36" y="85"/>
                  </a:lnTo>
                  <a:lnTo>
                    <a:pt x="34" y="87"/>
                  </a:lnTo>
                  <a:lnTo>
                    <a:pt x="32" y="87"/>
                  </a:lnTo>
                  <a:lnTo>
                    <a:pt x="29" y="85"/>
                  </a:lnTo>
                  <a:lnTo>
                    <a:pt x="28" y="84"/>
                  </a:lnTo>
                  <a:lnTo>
                    <a:pt x="27" y="82"/>
                  </a:lnTo>
                  <a:lnTo>
                    <a:pt x="25" y="79"/>
                  </a:lnTo>
                  <a:lnTo>
                    <a:pt x="27" y="76"/>
                  </a:lnTo>
                  <a:lnTo>
                    <a:pt x="28" y="75"/>
                  </a:lnTo>
                  <a:lnTo>
                    <a:pt x="37" y="66"/>
                  </a:lnTo>
                  <a:lnTo>
                    <a:pt x="49" y="63"/>
                  </a:lnTo>
                  <a:lnTo>
                    <a:pt x="61" y="63"/>
                  </a:lnTo>
                  <a:lnTo>
                    <a:pt x="72" y="67"/>
                  </a:lnTo>
                  <a:lnTo>
                    <a:pt x="82" y="75"/>
                  </a:lnTo>
                  <a:lnTo>
                    <a:pt x="88" y="85"/>
                  </a:lnTo>
                  <a:lnTo>
                    <a:pt x="91" y="96"/>
                  </a:lnTo>
                  <a:lnTo>
                    <a:pt x="92" y="108"/>
                  </a:lnTo>
                  <a:lnTo>
                    <a:pt x="89" y="121"/>
                  </a:lnTo>
                  <a:lnTo>
                    <a:pt x="84" y="131"/>
                  </a:lnTo>
                  <a:lnTo>
                    <a:pt x="76" y="139"/>
                  </a:lnTo>
                  <a:lnTo>
                    <a:pt x="65" y="143"/>
                  </a:lnTo>
                  <a:lnTo>
                    <a:pt x="48" y="143"/>
                  </a:lnTo>
                  <a:lnTo>
                    <a:pt x="31" y="137"/>
                  </a:lnTo>
                  <a:lnTo>
                    <a:pt x="16" y="125"/>
                  </a:lnTo>
                  <a:lnTo>
                    <a:pt x="6" y="110"/>
                  </a:lnTo>
                  <a:lnTo>
                    <a:pt x="0" y="93"/>
                  </a:lnTo>
                  <a:lnTo>
                    <a:pt x="0" y="72"/>
                  </a:lnTo>
                  <a:lnTo>
                    <a:pt x="4" y="51"/>
                  </a:lnTo>
                  <a:lnTo>
                    <a:pt x="12" y="32"/>
                  </a:lnTo>
                  <a:lnTo>
                    <a:pt x="24" y="15"/>
                  </a:lnTo>
                  <a:lnTo>
                    <a:pt x="40" y="2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00040D"/>
            </a:solidFill>
            <a:ln w="0">
              <a:solidFill>
                <a:srgbClr val="00040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9" name="Freeform 80">
              <a:extLst>
                <a:ext uri="{FF2B5EF4-FFF2-40B4-BE49-F238E27FC236}">
                  <a16:creationId xmlns:a16="http://schemas.microsoft.com/office/drawing/2014/main" xmlns="" id="{F68E8786-301A-49DF-872C-EB576C2F05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575" y="4530725"/>
              <a:ext cx="128588" cy="163513"/>
            </a:xfrm>
            <a:custGeom>
              <a:avLst/>
              <a:gdLst>
                <a:gd name="T0" fmla="*/ 25 w 81"/>
                <a:gd name="T1" fmla="*/ 0 h 103"/>
                <a:gd name="T2" fmla="*/ 33 w 81"/>
                <a:gd name="T3" fmla="*/ 2 h 103"/>
                <a:gd name="T4" fmla="*/ 42 w 81"/>
                <a:gd name="T5" fmla="*/ 6 h 103"/>
                <a:gd name="T6" fmla="*/ 48 w 81"/>
                <a:gd name="T7" fmla="*/ 10 h 103"/>
                <a:gd name="T8" fmla="*/ 60 w 81"/>
                <a:gd name="T9" fmla="*/ 21 h 103"/>
                <a:gd name="T10" fmla="*/ 71 w 81"/>
                <a:gd name="T11" fmla="*/ 35 h 103"/>
                <a:gd name="T12" fmla="*/ 78 w 81"/>
                <a:gd name="T13" fmla="*/ 51 h 103"/>
                <a:gd name="T14" fmla="*/ 81 w 81"/>
                <a:gd name="T15" fmla="*/ 67 h 103"/>
                <a:gd name="T16" fmla="*/ 78 w 81"/>
                <a:gd name="T17" fmla="*/ 84 h 103"/>
                <a:gd name="T18" fmla="*/ 71 w 81"/>
                <a:gd name="T19" fmla="*/ 95 h 103"/>
                <a:gd name="T20" fmla="*/ 59 w 81"/>
                <a:gd name="T21" fmla="*/ 102 h 103"/>
                <a:gd name="T22" fmla="*/ 46 w 81"/>
                <a:gd name="T23" fmla="*/ 103 h 103"/>
                <a:gd name="T24" fmla="*/ 33 w 81"/>
                <a:gd name="T25" fmla="*/ 101 h 103"/>
                <a:gd name="T26" fmla="*/ 21 w 81"/>
                <a:gd name="T27" fmla="*/ 93 h 103"/>
                <a:gd name="T28" fmla="*/ 9 w 81"/>
                <a:gd name="T29" fmla="*/ 77 h 103"/>
                <a:gd name="T30" fmla="*/ 1 w 81"/>
                <a:gd name="T31" fmla="*/ 60 h 103"/>
                <a:gd name="T32" fmla="*/ 0 w 81"/>
                <a:gd name="T33" fmla="*/ 42 h 103"/>
                <a:gd name="T34" fmla="*/ 4 w 81"/>
                <a:gd name="T35" fmla="*/ 22 h 103"/>
                <a:gd name="T36" fmla="*/ 5 w 81"/>
                <a:gd name="T37" fmla="*/ 19 h 103"/>
                <a:gd name="T38" fmla="*/ 8 w 81"/>
                <a:gd name="T39" fmla="*/ 18 h 103"/>
                <a:gd name="T40" fmla="*/ 10 w 81"/>
                <a:gd name="T41" fmla="*/ 18 h 103"/>
                <a:gd name="T42" fmla="*/ 13 w 81"/>
                <a:gd name="T43" fmla="*/ 19 h 103"/>
                <a:gd name="T44" fmla="*/ 14 w 81"/>
                <a:gd name="T45" fmla="*/ 21 h 103"/>
                <a:gd name="T46" fmla="*/ 16 w 81"/>
                <a:gd name="T47" fmla="*/ 23 h 103"/>
                <a:gd name="T48" fmla="*/ 16 w 81"/>
                <a:gd name="T49" fmla="*/ 26 h 103"/>
                <a:gd name="T50" fmla="*/ 13 w 81"/>
                <a:gd name="T51" fmla="*/ 40 h 103"/>
                <a:gd name="T52" fmla="*/ 13 w 81"/>
                <a:gd name="T53" fmla="*/ 53 h 103"/>
                <a:gd name="T54" fmla="*/ 17 w 81"/>
                <a:gd name="T55" fmla="*/ 68 h 103"/>
                <a:gd name="T56" fmla="*/ 22 w 81"/>
                <a:gd name="T57" fmla="*/ 76 h 103"/>
                <a:gd name="T58" fmla="*/ 30 w 81"/>
                <a:gd name="T59" fmla="*/ 84 h 103"/>
                <a:gd name="T60" fmla="*/ 38 w 81"/>
                <a:gd name="T61" fmla="*/ 90 h 103"/>
                <a:gd name="T62" fmla="*/ 48 w 81"/>
                <a:gd name="T63" fmla="*/ 91 h 103"/>
                <a:gd name="T64" fmla="*/ 57 w 81"/>
                <a:gd name="T65" fmla="*/ 89 h 103"/>
                <a:gd name="T66" fmla="*/ 65 w 81"/>
                <a:gd name="T67" fmla="*/ 82 h 103"/>
                <a:gd name="T68" fmla="*/ 68 w 81"/>
                <a:gd name="T69" fmla="*/ 73 h 103"/>
                <a:gd name="T70" fmla="*/ 68 w 81"/>
                <a:gd name="T71" fmla="*/ 63 h 103"/>
                <a:gd name="T72" fmla="*/ 65 w 81"/>
                <a:gd name="T73" fmla="*/ 52 h 103"/>
                <a:gd name="T74" fmla="*/ 60 w 81"/>
                <a:gd name="T75" fmla="*/ 43 h 103"/>
                <a:gd name="T76" fmla="*/ 56 w 81"/>
                <a:gd name="T77" fmla="*/ 35 h 103"/>
                <a:gd name="T78" fmla="*/ 50 w 81"/>
                <a:gd name="T79" fmla="*/ 27 h 103"/>
                <a:gd name="T80" fmla="*/ 42 w 81"/>
                <a:gd name="T81" fmla="*/ 21 h 103"/>
                <a:gd name="T82" fmla="*/ 38 w 81"/>
                <a:gd name="T83" fmla="*/ 18 h 103"/>
                <a:gd name="T84" fmla="*/ 33 w 81"/>
                <a:gd name="T85" fmla="*/ 17 h 103"/>
                <a:gd name="T86" fmla="*/ 29 w 81"/>
                <a:gd name="T87" fmla="*/ 14 h 103"/>
                <a:gd name="T88" fmla="*/ 23 w 81"/>
                <a:gd name="T89" fmla="*/ 12 h 103"/>
                <a:gd name="T90" fmla="*/ 21 w 81"/>
                <a:gd name="T91" fmla="*/ 9 h 103"/>
                <a:gd name="T92" fmla="*/ 22 w 81"/>
                <a:gd name="T93" fmla="*/ 12 h 103"/>
                <a:gd name="T94" fmla="*/ 21 w 81"/>
                <a:gd name="T95" fmla="*/ 14 h 103"/>
                <a:gd name="T96" fmla="*/ 20 w 81"/>
                <a:gd name="T97" fmla="*/ 16 h 103"/>
                <a:gd name="T98" fmla="*/ 18 w 81"/>
                <a:gd name="T99" fmla="*/ 17 h 103"/>
                <a:gd name="T100" fmla="*/ 16 w 81"/>
                <a:gd name="T101" fmla="*/ 17 h 103"/>
                <a:gd name="T102" fmla="*/ 12 w 81"/>
                <a:gd name="T103" fmla="*/ 17 h 103"/>
                <a:gd name="T104" fmla="*/ 10 w 81"/>
                <a:gd name="T105" fmla="*/ 14 h 103"/>
                <a:gd name="T106" fmla="*/ 8 w 81"/>
                <a:gd name="T107" fmla="*/ 10 h 103"/>
                <a:gd name="T108" fmla="*/ 8 w 81"/>
                <a:gd name="T109" fmla="*/ 8 h 103"/>
                <a:gd name="T110" fmla="*/ 9 w 81"/>
                <a:gd name="T111" fmla="*/ 4 h 103"/>
                <a:gd name="T112" fmla="*/ 13 w 81"/>
                <a:gd name="T113" fmla="*/ 1 h 103"/>
                <a:gd name="T114" fmla="*/ 16 w 81"/>
                <a:gd name="T115" fmla="*/ 0 h 103"/>
                <a:gd name="T116" fmla="*/ 25 w 81"/>
                <a:gd name="T117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1" h="103">
                  <a:moveTo>
                    <a:pt x="25" y="0"/>
                  </a:moveTo>
                  <a:lnTo>
                    <a:pt x="33" y="2"/>
                  </a:lnTo>
                  <a:lnTo>
                    <a:pt x="42" y="6"/>
                  </a:lnTo>
                  <a:lnTo>
                    <a:pt x="48" y="10"/>
                  </a:lnTo>
                  <a:lnTo>
                    <a:pt x="60" y="21"/>
                  </a:lnTo>
                  <a:lnTo>
                    <a:pt x="71" y="35"/>
                  </a:lnTo>
                  <a:lnTo>
                    <a:pt x="78" y="51"/>
                  </a:lnTo>
                  <a:lnTo>
                    <a:pt x="81" y="67"/>
                  </a:lnTo>
                  <a:lnTo>
                    <a:pt x="78" y="84"/>
                  </a:lnTo>
                  <a:lnTo>
                    <a:pt x="71" y="95"/>
                  </a:lnTo>
                  <a:lnTo>
                    <a:pt x="59" y="102"/>
                  </a:lnTo>
                  <a:lnTo>
                    <a:pt x="46" y="103"/>
                  </a:lnTo>
                  <a:lnTo>
                    <a:pt x="33" y="101"/>
                  </a:lnTo>
                  <a:lnTo>
                    <a:pt x="21" y="93"/>
                  </a:lnTo>
                  <a:lnTo>
                    <a:pt x="9" y="77"/>
                  </a:lnTo>
                  <a:lnTo>
                    <a:pt x="1" y="60"/>
                  </a:lnTo>
                  <a:lnTo>
                    <a:pt x="0" y="42"/>
                  </a:lnTo>
                  <a:lnTo>
                    <a:pt x="4" y="22"/>
                  </a:lnTo>
                  <a:lnTo>
                    <a:pt x="5" y="19"/>
                  </a:lnTo>
                  <a:lnTo>
                    <a:pt x="8" y="18"/>
                  </a:lnTo>
                  <a:lnTo>
                    <a:pt x="10" y="18"/>
                  </a:lnTo>
                  <a:lnTo>
                    <a:pt x="13" y="19"/>
                  </a:lnTo>
                  <a:lnTo>
                    <a:pt x="14" y="21"/>
                  </a:lnTo>
                  <a:lnTo>
                    <a:pt x="16" y="23"/>
                  </a:lnTo>
                  <a:lnTo>
                    <a:pt x="16" y="26"/>
                  </a:lnTo>
                  <a:lnTo>
                    <a:pt x="13" y="40"/>
                  </a:lnTo>
                  <a:lnTo>
                    <a:pt x="13" y="53"/>
                  </a:lnTo>
                  <a:lnTo>
                    <a:pt x="17" y="68"/>
                  </a:lnTo>
                  <a:lnTo>
                    <a:pt x="22" y="76"/>
                  </a:lnTo>
                  <a:lnTo>
                    <a:pt x="30" y="84"/>
                  </a:lnTo>
                  <a:lnTo>
                    <a:pt x="38" y="90"/>
                  </a:lnTo>
                  <a:lnTo>
                    <a:pt x="48" y="91"/>
                  </a:lnTo>
                  <a:lnTo>
                    <a:pt x="57" y="89"/>
                  </a:lnTo>
                  <a:lnTo>
                    <a:pt x="65" y="82"/>
                  </a:lnTo>
                  <a:lnTo>
                    <a:pt x="68" y="73"/>
                  </a:lnTo>
                  <a:lnTo>
                    <a:pt x="68" y="63"/>
                  </a:lnTo>
                  <a:lnTo>
                    <a:pt x="65" y="52"/>
                  </a:lnTo>
                  <a:lnTo>
                    <a:pt x="60" y="43"/>
                  </a:lnTo>
                  <a:lnTo>
                    <a:pt x="56" y="35"/>
                  </a:lnTo>
                  <a:lnTo>
                    <a:pt x="50" y="27"/>
                  </a:lnTo>
                  <a:lnTo>
                    <a:pt x="42" y="21"/>
                  </a:lnTo>
                  <a:lnTo>
                    <a:pt x="38" y="18"/>
                  </a:lnTo>
                  <a:lnTo>
                    <a:pt x="33" y="17"/>
                  </a:lnTo>
                  <a:lnTo>
                    <a:pt x="29" y="14"/>
                  </a:lnTo>
                  <a:lnTo>
                    <a:pt x="23" y="12"/>
                  </a:lnTo>
                  <a:lnTo>
                    <a:pt x="21" y="9"/>
                  </a:lnTo>
                  <a:lnTo>
                    <a:pt x="22" y="12"/>
                  </a:lnTo>
                  <a:lnTo>
                    <a:pt x="21" y="14"/>
                  </a:lnTo>
                  <a:lnTo>
                    <a:pt x="20" y="16"/>
                  </a:lnTo>
                  <a:lnTo>
                    <a:pt x="18" y="17"/>
                  </a:lnTo>
                  <a:lnTo>
                    <a:pt x="16" y="17"/>
                  </a:lnTo>
                  <a:lnTo>
                    <a:pt x="12" y="17"/>
                  </a:lnTo>
                  <a:lnTo>
                    <a:pt x="10" y="14"/>
                  </a:lnTo>
                  <a:lnTo>
                    <a:pt x="8" y="10"/>
                  </a:lnTo>
                  <a:lnTo>
                    <a:pt x="8" y="8"/>
                  </a:lnTo>
                  <a:lnTo>
                    <a:pt x="9" y="4"/>
                  </a:lnTo>
                  <a:lnTo>
                    <a:pt x="13" y="1"/>
                  </a:lnTo>
                  <a:lnTo>
                    <a:pt x="16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40D"/>
            </a:solidFill>
            <a:ln w="0">
              <a:solidFill>
                <a:srgbClr val="00040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" name="Freeform 81">
              <a:extLst>
                <a:ext uri="{FF2B5EF4-FFF2-40B4-BE49-F238E27FC236}">
                  <a16:creationId xmlns:a16="http://schemas.microsoft.com/office/drawing/2014/main" xmlns="" id="{2FAC02FA-83E7-40BD-8CC9-A497D60FD4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61100" y="4465638"/>
              <a:ext cx="71438" cy="87313"/>
            </a:xfrm>
            <a:custGeom>
              <a:avLst/>
              <a:gdLst>
                <a:gd name="T0" fmla="*/ 17 w 45"/>
                <a:gd name="T1" fmla="*/ 12 h 55"/>
                <a:gd name="T2" fmla="*/ 15 w 45"/>
                <a:gd name="T3" fmla="*/ 12 h 55"/>
                <a:gd name="T4" fmla="*/ 13 w 45"/>
                <a:gd name="T5" fmla="*/ 13 h 55"/>
                <a:gd name="T6" fmla="*/ 12 w 45"/>
                <a:gd name="T7" fmla="*/ 16 h 55"/>
                <a:gd name="T8" fmla="*/ 12 w 45"/>
                <a:gd name="T9" fmla="*/ 17 h 55"/>
                <a:gd name="T10" fmla="*/ 15 w 45"/>
                <a:gd name="T11" fmla="*/ 19 h 55"/>
                <a:gd name="T12" fmla="*/ 16 w 45"/>
                <a:gd name="T13" fmla="*/ 21 h 55"/>
                <a:gd name="T14" fmla="*/ 16 w 45"/>
                <a:gd name="T15" fmla="*/ 24 h 55"/>
                <a:gd name="T16" fmla="*/ 15 w 45"/>
                <a:gd name="T17" fmla="*/ 26 h 55"/>
                <a:gd name="T18" fmla="*/ 13 w 45"/>
                <a:gd name="T19" fmla="*/ 29 h 55"/>
                <a:gd name="T20" fmla="*/ 12 w 45"/>
                <a:gd name="T21" fmla="*/ 33 h 55"/>
                <a:gd name="T22" fmla="*/ 13 w 45"/>
                <a:gd name="T23" fmla="*/ 37 h 55"/>
                <a:gd name="T24" fmla="*/ 15 w 45"/>
                <a:gd name="T25" fmla="*/ 40 h 55"/>
                <a:gd name="T26" fmla="*/ 17 w 45"/>
                <a:gd name="T27" fmla="*/ 42 h 55"/>
                <a:gd name="T28" fmla="*/ 20 w 45"/>
                <a:gd name="T29" fmla="*/ 43 h 55"/>
                <a:gd name="T30" fmla="*/ 24 w 45"/>
                <a:gd name="T31" fmla="*/ 43 h 55"/>
                <a:gd name="T32" fmla="*/ 26 w 45"/>
                <a:gd name="T33" fmla="*/ 42 h 55"/>
                <a:gd name="T34" fmla="*/ 30 w 45"/>
                <a:gd name="T35" fmla="*/ 40 h 55"/>
                <a:gd name="T36" fmla="*/ 32 w 45"/>
                <a:gd name="T37" fmla="*/ 37 h 55"/>
                <a:gd name="T38" fmla="*/ 33 w 45"/>
                <a:gd name="T39" fmla="*/ 33 h 55"/>
                <a:gd name="T40" fmla="*/ 32 w 45"/>
                <a:gd name="T41" fmla="*/ 29 h 55"/>
                <a:gd name="T42" fmla="*/ 32 w 45"/>
                <a:gd name="T43" fmla="*/ 26 h 55"/>
                <a:gd name="T44" fmla="*/ 29 w 45"/>
                <a:gd name="T45" fmla="*/ 22 h 55"/>
                <a:gd name="T46" fmla="*/ 28 w 45"/>
                <a:gd name="T47" fmla="*/ 20 h 55"/>
                <a:gd name="T48" fmla="*/ 26 w 45"/>
                <a:gd name="T49" fmla="*/ 19 h 55"/>
                <a:gd name="T50" fmla="*/ 25 w 45"/>
                <a:gd name="T51" fmla="*/ 17 h 55"/>
                <a:gd name="T52" fmla="*/ 24 w 45"/>
                <a:gd name="T53" fmla="*/ 15 h 55"/>
                <a:gd name="T54" fmla="*/ 21 w 45"/>
                <a:gd name="T55" fmla="*/ 13 h 55"/>
                <a:gd name="T56" fmla="*/ 19 w 45"/>
                <a:gd name="T57" fmla="*/ 12 h 55"/>
                <a:gd name="T58" fmla="*/ 17 w 45"/>
                <a:gd name="T59" fmla="*/ 12 h 55"/>
                <a:gd name="T60" fmla="*/ 13 w 45"/>
                <a:gd name="T61" fmla="*/ 0 h 55"/>
                <a:gd name="T62" fmla="*/ 23 w 45"/>
                <a:gd name="T63" fmla="*/ 0 h 55"/>
                <a:gd name="T64" fmla="*/ 30 w 45"/>
                <a:gd name="T65" fmla="*/ 4 h 55"/>
                <a:gd name="T66" fmla="*/ 38 w 45"/>
                <a:gd name="T67" fmla="*/ 12 h 55"/>
                <a:gd name="T68" fmla="*/ 43 w 45"/>
                <a:gd name="T69" fmla="*/ 22 h 55"/>
                <a:gd name="T70" fmla="*/ 45 w 45"/>
                <a:gd name="T71" fmla="*/ 33 h 55"/>
                <a:gd name="T72" fmla="*/ 42 w 45"/>
                <a:gd name="T73" fmla="*/ 43 h 55"/>
                <a:gd name="T74" fmla="*/ 36 w 45"/>
                <a:gd name="T75" fmla="*/ 51 h 55"/>
                <a:gd name="T76" fmla="*/ 28 w 45"/>
                <a:gd name="T77" fmla="*/ 55 h 55"/>
                <a:gd name="T78" fmla="*/ 19 w 45"/>
                <a:gd name="T79" fmla="*/ 55 h 55"/>
                <a:gd name="T80" fmla="*/ 9 w 45"/>
                <a:gd name="T81" fmla="*/ 51 h 55"/>
                <a:gd name="T82" fmla="*/ 3 w 45"/>
                <a:gd name="T83" fmla="*/ 45 h 55"/>
                <a:gd name="T84" fmla="*/ 0 w 45"/>
                <a:gd name="T85" fmla="*/ 37 h 55"/>
                <a:gd name="T86" fmla="*/ 0 w 45"/>
                <a:gd name="T87" fmla="*/ 28 h 55"/>
                <a:gd name="T88" fmla="*/ 4 w 45"/>
                <a:gd name="T89" fmla="*/ 20 h 55"/>
                <a:gd name="T90" fmla="*/ 4 w 45"/>
                <a:gd name="T91" fmla="*/ 20 h 55"/>
                <a:gd name="T92" fmla="*/ 2 w 45"/>
                <a:gd name="T93" fmla="*/ 19 h 55"/>
                <a:gd name="T94" fmla="*/ 0 w 45"/>
                <a:gd name="T95" fmla="*/ 16 h 55"/>
                <a:gd name="T96" fmla="*/ 0 w 45"/>
                <a:gd name="T97" fmla="*/ 12 h 55"/>
                <a:gd name="T98" fmla="*/ 6 w 45"/>
                <a:gd name="T99" fmla="*/ 4 h 55"/>
                <a:gd name="T100" fmla="*/ 13 w 45"/>
                <a:gd name="T101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5" h="55">
                  <a:moveTo>
                    <a:pt x="17" y="12"/>
                  </a:moveTo>
                  <a:lnTo>
                    <a:pt x="15" y="12"/>
                  </a:lnTo>
                  <a:lnTo>
                    <a:pt x="13" y="13"/>
                  </a:lnTo>
                  <a:lnTo>
                    <a:pt x="12" y="16"/>
                  </a:lnTo>
                  <a:lnTo>
                    <a:pt x="12" y="17"/>
                  </a:lnTo>
                  <a:lnTo>
                    <a:pt x="15" y="19"/>
                  </a:lnTo>
                  <a:lnTo>
                    <a:pt x="16" y="21"/>
                  </a:lnTo>
                  <a:lnTo>
                    <a:pt x="16" y="24"/>
                  </a:lnTo>
                  <a:lnTo>
                    <a:pt x="15" y="26"/>
                  </a:lnTo>
                  <a:lnTo>
                    <a:pt x="13" y="29"/>
                  </a:lnTo>
                  <a:lnTo>
                    <a:pt x="12" y="33"/>
                  </a:lnTo>
                  <a:lnTo>
                    <a:pt x="13" y="37"/>
                  </a:lnTo>
                  <a:lnTo>
                    <a:pt x="15" y="40"/>
                  </a:lnTo>
                  <a:lnTo>
                    <a:pt x="17" y="42"/>
                  </a:lnTo>
                  <a:lnTo>
                    <a:pt x="20" y="43"/>
                  </a:lnTo>
                  <a:lnTo>
                    <a:pt x="24" y="43"/>
                  </a:lnTo>
                  <a:lnTo>
                    <a:pt x="26" y="42"/>
                  </a:lnTo>
                  <a:lnTo>
                    <a:pt x="30" y="40"/>
                  </a:lnTo>
                  <a:lnTo>
                    <a:pt x="32" y="37"/>
                  </a:lnTo>
                  <a:lnTo>
                    <a:pt x="33" y="33"/>
                  </a:lnTo>
                  <a:lnTo>
                    <a:pt x="32" y="29"/>
                  </a:lnTo>
                  <a:lnTo>
                    <a:pt x="32" y="26"/>
                  </a:lnTo>
                  <a:lnTo>
                    <a:pt x="29" y="22"/>
                  </a:lnTo>
                  <a:lnTo>
                    <a:pt x="28" y="20"/>
                  </a:lnTo>
                  <a:lnTo>
                    <a:pt x="26" y="19"/>
                  </a:lnTo>
                  <a:lnTo>
                    <a:pt x="25" y="17"/>
                  </a:lnTo>
                  <a:lnTo>
                    <a:pt x="24" y="15"/>
                  </a:lnTo>
                  <a:lnTo>
                    <a:pt x="21" y="13"/>
                  </a:lnTo>
                  <a:lnTo>
                    <a:pt x="19" y="12"/>
                  </a:lnTo>
                  <a:lnTo>
                    <a:pt x="17" y="12"/>
                  </a:lnTo>
                  <a:close/>
                  <a:moveTo>
                    <a:pt x="13" y="0"/>
                  </a:moveTo>
                  <a:lnTo>
                    <a:pt x="23" y="0"/>
                  </a:lnTo>
                  <a:lnTo>
                    <a:pt x="30" y="4"/>
                  </a:lnTo>
                  <a:lnTo>
                    <a:pt x="38" y="12"/>
                  </a:lnTo>
                  <a:lnTo>
                    <a:pt x="43" y="22"/>
                  </a:lnTo>
                  <a:lnTo>
                    <a:pt x="45" y="33"/>
                  </a:lnTo>
                  <a:lnTo>
                    <a:pt x="42" y="43"/>
                  </a:lnTo>
                  <a:lnTo>
                    <a:pt x="36" y="51"/>
                  </a:lnTo>
                  <a:lnTo>
                    <a:pt x="28" y="55"/>
                  </a:lnTo>
                  <a:lnTo>
                    <a:pt x="19" y="55"/>
                  </a:lnTo>
                  <a:lnTo>
                    <a:pt x="9" y="51"/>
                  </a:lnTo>
                  <a:lnTo>
                    <a:pt x="3" y="45"/>
                  </a:lnTo>
                  <a:lnTo>
                    <a:pt x="0" y="37"/>
                  </a:lnTo>
                  <a:lnTo>
                    <a:pt x="0" y="28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2" y="19"/>
                  </a:lnTo>
                  <a:lnTo>
                    <a:pt x="0" y="16"/>
                  </a:lnTo>
                  <a:lnTo>
                    <a:pt x="0" y="12"/>
                  </a:lnTo>
                  <a:lnTo>
                    <a:pt x="6" y="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00040D"/>
            </a:solidFill>
            <a:ln w="0">
              <a:solidFill>
                <a:srgbClr val="00040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xmlns="" id="{13578E22-BAE1-4738-91BE-83FC82E726BC}"/>
              </a:ext>
            </a:extLst>
          </p:cNvPr>
          <p:cNvGrpSpPr/>
          <p:nvPr/>
        </p:nvGrpSpPr>
        <p:grpSpPr>
          <a:xfrm>
            <a:off x="9036754" y="2001565"/>
            <a:ext cx="1611667" cy="1942044"/>
            <a:chOff x="1387475" y="563563"/>
            <a:chExt cx="1781175" cy="2146300"/>
          </a:xfrm>
        </p:grpSpPr>
        <p:sp>
          <p:nvSpPr>
            <p:cNvPr id="32" name="Freeform 8">
              <a:extLst>
                <a:ext uri="{FF2B5EF4-FFF2-40B4-BE49-F238E27FC236}">
                  <a16:creationId xmlns:a16="http://schemas.microsoft.com/office/drawing/2014/main" xmlns="" id="{C5672F4C-215B-41B9-B47C-CEB9E9C56C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7475" y="2062163"/>
              <a:ext cx="1781175" cy="647700"/>
            </a:xfrm>
            <a:custGeom>
              <a:avLst/>
              <a:gdLst>
                <a:gd name="T0" fmla="*/ 533 w 1122"/>
                <a:gd name="T1" fmla="*/ 0 h 408"/>
                <a:gd name="T2" fmla="*/ 588 w 1122"/>
                <a:gd name="T3" fmla="*/ 0 h 408"/>
                <a:gd name="T4" fmla="*/ 643 w 1122"/>
                <a:gd name="T5" fmla="*/ 2 h 408"/>
                <a:gd name="T6" fmla="*/ 698 w 1122"/>
                <a:gd name="T7" fmla="*/ 9 h 408"/>
                <a:gd name="T8" fmla="*/ 751 w 1122"/>
                <a:gd name="T9" fmla="*/ 17 h 408"/>
                <a:gd name="T10" fmla="*/ 802 w 1122"/>
                <a:gd name="T11" fmla="*/ 28 h 408"/>
                <a:gd name="T12" fmla="*/ 850 w 1122"/>
                <a:gd name="T13" fmla="*/ 43 h 408"/>
                <a:gd name="T14" fmla="*/ 895 w 1122"/>
                <a:gd name="T15" fmla="*/ 60 h 408"/>
                <a:gd name="T16" fmla="*/ 936 w 1122"/>
                <a:gd name="T17" fmla="*/ 79 h 408"/>
                <a:gd name="T18" fmla="*/ 973 w 1122"/>
                <a:gd name="T19" fmla="*/ 102 h 408"/>
                <a:gd name="T20" fmla="*/ 1006 w 1122"/>
                <a:gd name="T21" fmla="*/ 127 h 408"/>
                <a:gd name="T22" fmla="*/ 1033 w 1122"/>
                <a:gd name="T23" fmla="*/ 155 h 408"/>
                <a:gd name="T24" fmla="*/ 1054 w 1122"/>
                <a:gd name="T25" fmla="*/ 187 h 408"/>
                <a:gd name="T26" fmla="*/ 1069 w 1122"/>
                <a:gd name="T27" fmla="*/ 221 h 408"/>
                <a:gd name="T28" fmla="*/ 1082 w 1122"/>
                <a:gd name="T29" fmla="*/ 267 h 408"/>
                <a:gd name="T30" fmla="*/ 1095 w 1122"/>
                <a:gd name="T31" fmla="*/ 314 h 408"/>
                <a:gd name="T32" fmla="*/ 1107 w 1122"/>
                <a:gd name="T33" fmla="*/ 360 h 408"/>
                <a:gd name="T34" fmla="*/ 1122 w 1122"/>
                <a:gd name="T35" fmla="*/ 408 h 408"/>
                <a:gd name="T36" fmla="*/ 0 w 1122"/>
                <a:gd name="T37" fmla="*/ 408 h 408"/>
                <a:gd name="T38" fmla="*/ 15 w 1122"/>
                <a:gd name="T39" fmla="*/ 360 h 408"/>
                <a:gd name="T40" fmla="*/ 28 w 1122"/>
                <a:gd name="T41" fmla="*/ 314 h 408"/>
                <a:gd name="T42" fmla="*/ 40 w 1122"/>
                <a:gd name="T43" fmla="*/ 267 h 408"/>
                <a:gd name="T44" fmla="*/ 54 w 1122"/>
                <a:gd name="T45" fmla="*/ 221 h 408"/>
                <a:gd name="T46" fmla="*/ 69 w 1122"/>
                <a:gd name="T47" fmla="*/ 187 h 408"/>
                <a:gd name="T48" fmla="*/ 89 w 1122"/>
                <a:gd name="T49" fmla="*/ 155 h 408"/>
                <a:gd name="T50" fmla="*/ 117 w 1122"/>
                <a:gd name="T51" fmla="*/ 127 h 408"/>
                <a:gd name="T52" fmla="*/ 150 w 1122"/>
                <a:gd name="T53" fmla="*/ 102 h 408"/>
                <a:gd name="T54" fmla="*/ 186 w 1122"/>
                <a:gd name="T55" fmla="*/ 79 h 408"/>
                <a:gd name="T56" fmla="*/ 228 w 1122"/>
                <a:gd name="T57" fmla="*/ 60 h 408"/>
                <a:gd name="T58" fmla="*/ 273 w 1122"/>
                <a:gd name="T59" fmla="*/ 43 h 408"/>
                <a:gd name="T60" fmla="*/ 321 w 1122"/>
                <a:gd name="T61" fmla="*/ 28 h 408"/>
                <a:gd name="T62" fmla="*/ 372 w 1122"/>
                <a:gd name="T63" fmla="*/ 17 h 408"/>
                <a:gd name="T64" fmla="*/ 425 w 1122"/>
                <a:gd name="T65" fmla="*/ 9 h 408"/>
                <a:gd name="T66" fmla="*/ 478 w 1122"/>
                <a:gd name="T67" fmla="*/ 2 h 408"/>
                <a:gd name="T68" fmla="*/ 533 w 1122"/>
                <a:gd name="T69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122" h="408">
                  <a:moveTo>
                    <a:pt x="533" y="0"/>
                  </a:moveTo>
                  <a:lnTo>
                    <a:pt x="588" y="0"/>
                  </a:lnTo>
                  <a:lnTo>
                    <a:pt x="643" y="2"/>
                  </a:lnTo>
                  <a:lnTo>
                    <a:pt x="698" y="9"/>
                  </a:lnTo>
                  <a:lnTo>
                    <a:pt x="751" y="17"/>
                  </a:lnTo>
                  <a:lnTo>
                    <a:pt x="802" y="28"/>
                  </a:lnTo>
                  <a:lnTo>
                    <a:pt x="850" y="43"/>
                  </a:lnTo>
                  <a:lnTo>
                    <a:pt x="895" y="60"/>
                  </a:lnTo>
                  <a:lnTo>
                    <a:pt x="936" y="79"/>
                  </a:lnTo>
                  <a:lnTo>
                    <a:pt x="973" y="102"/>
                  </a:lnTo>
                  <a:lnTo>
                    <a:pt x="1006" y="127"/>
                  </a:lnTo>
                  <a:lnTo>
                    <a:pt x="1033" y="155"/>
                  </a:lnTo>
                  <a:lnTo>
                    <a:pt x="1054" y="187"/>
                  </a:lnTo>
                  <a:lnTo>
                    <a:pt x="1069" y="221"/>
                  </a:lnTo>
                  <a:lnTo>
                    <a:pt x="1082" y="267"/>
                  </a:lnTo>
                  <a:lnTo>
                    <a:pt x="1095" y="314"/>
                  </a:lnTo>
                  <a:lnTo>
                    <a:pt x="1107" y="360"/>
                  </a:lnTo>
                  <a:lnTo>
                    <a:pt x="1122" y="408"/>
                  </a:lnTo>
                  <a:lnTo>
                    <a:pt x="0" y="408"/>
                  </a:lnTo>
                  <a:lnTo>
                    <a:pt x="15" y="360"/>
                  </a:lnTo>
                  <a:lnTo>
                    <a:pt x="28" y="314"/>
                  </a:lnTo>
                  <a:lnTo>
                    <a:pt x="40" y="267"/>
                  </a:lnTo>
                  <a:lnTo>
                    <a:pt x="54" y="221"/>
                  </a:lnTo>
                  <a:lnTo>
                    <a:pt x="69" y="187"/>
                  </a:lnTo>
                  <a:lnTo>
                    <a:pt x="89" y="155"/>
                  </a:lnTo>
                  <a:lnTo>
                    <a:pt x="117" y="127"/>
                  </a:lnTo>
                  <a:lnTo>
                    <a:pt x="150" y="102"/>
                  </a:lnTo>
                  <a:lnTo>
                    <a:pt x="186" y="79"/>
                  </a:lnTo>
                  <a:lnTo>
                    <a:pt x="228" y="60"/>
                  </a:lnTo>
                  <a:lnTo>
                    <a:pt x="273" y="43"/>
                  </a:lnTo>
                  <a:lnTo>
                    <a:pt x="321" y="28"/>
                  </a:lnTo>
                  <a:lnTo>
                    <a:pt x="372" y="17"/>
                  </a:lnTo>
                  <a:lnTo>
                    <a:pt x="425" y="9"/>
                  </a:lnTo>
                  <a:lnTo>
                    <a:pt x="478" y="2"/>
                  </a:lnTo>
                  <a:lnTo>
                    <a:pt x="533" y="0"/>
                  </a:lnTo>
                  <a:close/>
                </a:path>
              </a:pathLst>
            </a:custGeom>
            <a:solidFill>
              <a:srgbClr val="9600E5"/>
            </a:solidFill>
            <a:ln w="0">
              <a:solidFill>
                <a:srgbClr val="9600E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Freeform 9">
              <a:extLst>
                <a:ext uri="{FF2B5EF4-FFF2-40B4-BE49-F238E27FC236}">
                  <a16:creationId xmlns:a16="http://schemas.microsoft.com/office/drawing/2014/main" xmlns="" id="{C58D03F9-B68E-4A9F-8903-E84CC1D19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7475" y="2062163"/>
              <a:ext cx="1098550" cy="647700"/>
            </a:xfrm>
            <a:custGeom>
              <a:avLst/>
              <a:gdLst>
                <a:gd name="T0" fmla="*/ 584 w 692"/>
                <a:gd name="T1" fmla="*/ 0 h 408"/>
                <a:gd name="T2" fmla="*/ 638 w 692"/>
                <a:gd name="T3" fmla="*/ 2 h 408"/>
                <a:gd name="T4" fmla="*/ 692 w 692"/>
                <a:gd name="T5" fmla="*/ 7 h 408"/>
                <a:gd name="T6" fmla="*/ 292 w 692"/>
                <a:gd name="T7" fmla="*/ 408 h 408"/>
                <a:gd name="T8" fmla="*/ 0 w 692"/>
                <a:gd name="T9" fmla="*/ 408 h 408"/>
                <a:gd name="T10" fmla="*/ 15 w 692"/>
                <a:gd name="T11" fmla="*/ 360 h 408"/>
                <a:gd name="T12" fmla="*/ 28 w 692"/>
                <a:gd name="T13" fmla="*/ 314 h 408"/>
                <a:gd name="T14" fmla="*/ 40 w 692"/>
                <a:gd name="T15" fmla="*/ 267 h 408"/>
                <a:gd name="T16" fmla="*/ 54 w 692"/>
                <a:gd name="T17" fmla="*/ 221 h 408"/>
                <a:gd name="T18" fmla="*/ 69 w 692"/>
                <a:gd name="T19" fmla="*/ 187 h 408"/>
                <a:gd name="T20" fmla="*/ 89 w 692"/>
                <a:gd name="T21" fmla="*/ 155 h 408"/>
                <a:gd name="T22" fmla="*/ 116 w 692"/>
                <a:gd name="T23" fmla="*/ 128 h 408"/>
                <a:gd name="T24" fmla="*/ 148 w 692"/>
                <a:gd name="T25" fmla="*/ 103 h 408"/>
                <a:gd name="T26" fmla="*/ 185 w 692"/>
                <a:gd name="T27" fmla="*/ 79 h 408"/>
                <a:gd name="T28" fmla="*/ 226 w 692"/>
                <a:gd name="T29" fmla="*/ 60 h 408"/>
                <a:gd name="T30" fmla="*/ 270 w 692"/>
                <a:gd name="T31" fmla="*/ 43 h 408"/>
                <a:gd name="T32" fmla="*/ 319 w 692"/>
                <a:gd name="T33" fmla="*/ 28 h 408"/>
                <a:gd name="T34" fmla="*/ 368 w 692"/>
                <a:gd name="T35" fmla="*/ 18 h 408"/>
                <a:gd name="T36" fmla="*/ 421 w 692"/>
                <a:gd name="T37" fmla="*/ 9 h 408"/>
                <a:gd name="T38" fmla="*/ 474 w 692"/>
                <a:gd name="T39" fmla="*/ 4 h 408"/>
                <a:gd name="T40" fmla="*/ 529 w 692"/>
                <a:gd name="T41" fmla="*/ 0 h 408"/>
                <a:gd name="T42" fmla="*/ 584 w 692"/>
                <a:gd name="T43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92" h="408">
                  <a:moveTo>
                    <a:pt x="584" y="0"/>
                  </a:moveTo>
                  <a:lnTo>
                    <a:pt x="638" y="2"/>
                  </a:lnTo>
                  <a:lnTo>
                    <a:pt x="692" y="7"/>
                  </a:lnTo>
                  <a:lnTo>
                    <a:pt x="292" y="408"/>
                  </a:lnTo>
                  <a:lnTo>
                    <a:pt x="0" y="408"/>
                  </a:lnTo>
                  <a:lnTo>
                    <a:pt x="15" y="360"/>
                  </a:lnTo>
                  <a:lnTo>
                    <a:pt x="28" y="314"/>
                  </a:lnTo>
                  <a:lnTo>
                    <a:pt x="40" y="267"/>
                  </a:lnTo>
                  <a:lnTo>
                    <a:pt x="54" y="221"/>
                  </a:lnTo>
                  <a:lnTo>
                    <a:pt x="69" y="187"/>
                  </a:lnTo>
                  <a:lnTo>
                    <a:pt x="89" y="155"/>
                  </a:lnTo>
                  <a:lnTo>
                    <a:pt x="116" y="128"/>
                  </a:lnTo>
                  <a:lnTo>
                    <a:pt x="148" y="103"/>
                  </a:lnTo>
                  <a:lnTo>
                    <a:pt x="185" y="79"/>
                  </a:lnTo>
                  <a:lnTo>
                    <a:pt x="226" y="60"/>
                  </a:lnTo>
                  <a:lnTo>
                    <a:pt x="270" y="43"/>
                  </a:lnTo>
                  <a:lnTo>
                    <a:pt x="319" y="28"/>
                  </a:lnTo>
                  <a:lnTo>
                    <a:pt x="368" y="18"/>
                  </a:lnTo>
                  <a:lnTo>
                    <a:pt x="421" y="9"/>
                  </a:lnTo>
                  <a:lnTo>
                    <a:pt x="474" y="4"/>
                  </a:lnTo>
                  <a:lnTo>
                    <a:pt x="529" y="0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rgbClr val="6700B4"/>
            </a:solidFill>
            <a:ln w="0">
              <a:solidFill>
                <a:srgbClr val="6700B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xmlns="" id="{76DBE36B-0D43-405B-B40B-FDE46A8D50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4500" y="714375"/>
              <a:ext cx="1128713" cy="1176338"/>
            </a:xfrm>
            <a:custGeom>
              <a:avLst/>
              <a:gdLst>
                <a:gd name="T0" fmla="*/ 355 w 711"/>
                <a:gd name="T1" fmla="*/ 0 h 741"/>
                <a:gd name="T2" fmla="*/ 655 w 711"/>
                <a:gd name="T3" fmla="*/ 91 h 741"/>
                <a:gd name="T4" fmla="*/ 655 w 711"/>
                <a:gd name="T5" fmla="*/ 147 h 741"/>
                <a:gd name="T6" fmla="*/ 655 w 711"/>
                <a:gd name="T7" fmla="*/ 201 h 741"/>
                <a:gd name="T8" fmla="*/ 653 w 711"/>
                <a:gd name="T9" fmla="*/ 252 h 741"/>
                <a:gd name="T10" fmla="*/ 660 w 711"/>
                <a:gd name="T11" fmla="*/ 252 h 741"/>
                <a:gd name="T12" fmla="*/ 665 w 711"/>
                <a:gd name="T13" fmla="*/ 250 h 741"/>
                <a:gd name="T14" fmla="*/ 682 w 711"/>
                <a:gd name="T15" fmla="*/ 256 h 741"/>
                <a:gd name="T16" fmla="*/ 695 w 711"/>
                <a:gd name="T17" fmla="*/ 267 h 741"/>
                <a:gd name="T18" fmla="*/ 704 w 711"/>
                <a:gd name="T19" fmla="*/ 283 h 741"/>
                <a:gd name="T20" fmla="*/ 710 w 711"/>
                <a:gd name="T21" fmla="*/ 304 h 741"/>
                <a:gd name="T22" fmla="*/ 711 w 711"/>
                <a:gd name="T23" fmla="*/ 329 h 741"/>
                <a:gd name="T24" fmla="*/ 707 w 711"/>
                <a:gd name="T25" fmla="*/ 355 h 741"/>
                <a:gd name="T26" fmla="*/ 699 w 711"/>
                <a:gd name="T27" fmla="*/ 383 h 741"/>
                <a:gd name="T28" fmla="*/ 686 w 711"/>
                <a:gd name="T29" fmla="*/ 406 h 741"/>
                <a:gd name="T30" fmla="*/ 672 w 711"/>
                <a:gd name="T31" fmla="*/ 426 h 741"/>
                <a:gd name="T32" fmla="*/ 655 w 711"/>
                <a:gd name="T33" fmla="*/ 440 h 741"/>
                <a:gd name="T34" fmla="*/ 636 w 711"/>
                <a:gd name="T35" fmla="*/ 449 h 741"/>
                <a:gd name="T36" fmla="*/ 627 w 711"/>
                <a:gd name="T37" fmla="*/ 506 h 741"/>
                <a:gd name="T38" fmla="*/ 617 w 711"/>
                <a:gd name="T39" fmla="*/ 567 h 741"/>
                <a:gd name="T40" fmla="*/ 605 w 711"/>
                <a:gd name="T41" fmla="*/ 599 h 741"/>
                <a:gd name="T42" fmla="*/ 586 w 711"/>
                <a:gd name="T43" fmla="*/ 629 h 741"/>
                <a:gd name="T44" fmla="*/ 563 w 711"/>
                <a:gd name="T45" fmla="*/ 656 h 741"/>
                <a:gd name="T46" fmla="*/ 534 w 711"/>
                <a:gd name="T47" fmla="*/ 681 h 741"/>
                <a:gd name="T48" fmla="*/ 503 w 711"/>
                <a:gd name="T49" fmla="*/ 701 h 741"/>
                <a:gd name="T50" fmla="*/ 469 w 711"/>
                <a:gd name="T51" fmla="*/ 718 h 741"/>
                <a:gd name="T52" fmla="*/ 432 w 711"/>
                <a:gd name="T53" fmla="*/ 731 h 741"/>
                <a:gd name="T54" fmla="*/ 394 w 711"/>
                <a:gd name="T55" fmla="*/ 739 h 741"/>
                <a:gd name="T56" fmla="*/ 355 w 711"/>
                <a:gd name="T57" fmla="*/ 741 h 741"/>
                <a:gd name="T58" fmla="*/ 317 w 711"/>
                <a:gd name="T59" fmla="*/ 739 h 741"/>
                <a:gd name="T60" fmla="*/ 279 w 711"/>
                <a:gd name="T61" fmla="*/ 731 h 741"/>
                <a:gd name="T62" fmla="*/ 242 w 711"/>
                <a:gd name="T63" fmla="*/ 718 h 741"/>
                <a:gd name="T64" fmla="*/ 207 w 711"/>
                <a:gd name="T65" fmla="*/ 701 h 741"/>
                <a:gd name="T66" fmla="*/ 175 w 711"/>
                <a:gd name="T67" fmla="*/ 681 h 741"/>
                <a:gd name="T68" fmla="*/ 148 w 711"/>
                <a:gd name="T69" fmla="*/ 656 h 741"/>
                <a:gd name="T70" fmla="*/ 124 w 711"/>
                <a:gd name="T71" fmla="*/ 629 h 741"/>
                <a:gd name="T72" fmla="*/ 106 w 711"/>
                <a:gd name="T73" fmla="*/ 599 h 741"/>
                <a:gd name="T74" fmla="*/ 94 w 711"/>
                <a:gd name="T75" fmla="*/ 567 h 741"/>
                <a:gd name="T76" fmla="*/ 82 w 711"/>
                <a:gd name="T77" fmla="*/ 506 h 741"/>
                <a:gd name="T78" fmla="*/ 75 w 711"/>
                <a:gd name="T79" fmla="*/ 449 h 741"/>
                <a:gd name="T80" fmla="*/ 56 w 711"/>
                <a:gd name="T81" fmla="*/ 440 h 741"/>
                <a:gd name="T82" fmla="*/ 39 w 711"/>
                <a:gd name="T83" fmla="*/ 426 h 741"/>
                <a:gd name="T84" fmla="*/ 24 w 711"/>
                <a:gd name="T85" fmla="*/ 406 h 741"/>
                <a:gd name="T86" fmla="*/ 12 w 711"/>
                <a:gd name="T87" fmla="*/ 383 h 741"/>
                <a:gd name="T88" fmla="*/ 4 w 711"/>
                <a:gd name="T89" fmla="*/ 355 h 741"/>
                <a:gd name="T90" fmla="*/ 0 w 711"/>
                <a:gd name="T91" fmla="*/ 329 h 741"/>
                <a:gd name="T92" fmla="*/ 1 w 711"/>
                <a:gd name="T93" fmla="*/ 304 h 741"/>
                <a:gd name="T94" fmla="*/ 7 w 711"/>
                <a:gd name="T95" fmla="*/ 283 h 741"/>
                <a:gd name="T96" fmla="*/ 16 w 711"/>
                <a:gd name="T97" fmla="*/ 267 h 741"/>
                <a:gd name="T98" fmla="*/ 29 w 711"/>
                <a:gd name="T99" fmla="*/ 256 h 741"/>
                <a:gd name="T100" fmla="*/ 45 w 711"/>
                <a:gd name="T101" fmla="*/ 250 h 741"/>
                <a:gd name="T102" fmla="*/ 51 w 711"/>
                <a:gd name="T103" fmla="*/ 252 h 741"/>
                <a:gd name="T104" fmla="*/ 58 w 711"/>
                <a:gd name="T105" fmla="*/ 252 h 741"/>
                <a:gd name="T106" fmla="*/ 56 w 711"/>
                <a:gd name="T107" fmla="*/ 201 h 741"/>
                <a:gd name="T108" fmla="*/ 55 w 711"/>
                <a:gd name="T109" fmla="*/ 147 h 741"/>
                <a:gd name="T110" fmla="*/ 55 w 711"/>
                <a:gd name="T111" fmla="*/ 91 h 741"/>
                <a:gd name="T112" fmla="*/ 355 w 711"/>
                <a:gd name="T113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1" h="741">
                  <a:moveTo>
                    <a:pt x="355" y="0"/>
                  </a:moveTo>
                  <a:lnTo>
                    <a:pt x="655" y="91"/>
                  </a:lnTo>
                  <a:lnTo>
                    <a:pt x="655" y="147"/>
                  </a:lnTo>
                  <a:lnTo>
                    <a:pt x="655" y="201"/>
                  </a:lnTo>
                  <a:lnTo>
                    <a:pt x="653" y="252"/>
                  </a:lnTo>
                  <a:lnTo>
                    <a:pt x="660" y="252"/>
                  </a:lnTo>
                  <a:lnTo>
                    <a:pt x="665" y="250"/>
                  </a:lnTo>
                  <a:lnTo>
                    <a:pt x="682" y="256"/>
                  </a:lnTo>
                  <a:lnTo>
                    <a:pt x="695" y="267"/>
                  </a:lnTo>
                  <a:lnTo>
                    <a:pt x="704" y="283"/>
                  </a:lnTo>
                  <a:lnTo>
                    <a:pt x="710" y="304"/>
                  </a:lnTo>
                  <a:lnTo>
                    <a:pt x="711" y="329"/>
                  </a:lnTo>
                  <a:lnTo>
                    <a:pt x="707" y="355"/>
                  </a:lnTo>
                  <a:lnTo>
                    <a:pt x="699" y="383"/>
                  </a:lnTo>
                  <a:lnTo>
                    <a:pt x="686" y="406"/>
                  </a:lnTo>
                  <a:lnTo>
                    <a:pt x="672" y="426"/>
                  </a:lnTo>
                  <a:lnTo>
                    <a:pt x="655" y="440"/>
                  </a:lnTo>
                  <a:lnTo>
                    <a:pt x="636" y="449"/>
                  </a:lnTo>
                  <a:lnTo>
                    <a:pt x="627" y="506"/>
                  </a:lnTo>
                  <a:lnTo>
                    <a:pt x="617" y="567"/>
                  </a:lnTo>
                  <a:lnTo>
                    <a:pt x="605" y="599"/>
                  </a:lnTo>
                  <a:lnTo>
                    <a:pt x="586" y="629"/>
                  </a:lnTo>
                  <a:lnTo>
                    <a:pt x="563" y="656"/>
                  </a:lnTo>
                  <a:lnTo>
                    <a:pt x="534" y="681"/>
                  </a:lnTo>
                  <a:lnTo>
                    <a:pt x="503" y="701"/>
                  </a:lnTo>
                  <a:lnTo>
                    <a:pt x="469" y="718"/>
                  </a:lnTo>
                  <a:lnTo>
                    <a:pt x="432" y="731"/>
                  </a:lnTo>
                  <a:lnTo>
                    <a:pt x="394" y="739"/>
                  </a:lnTo>
                  <a:lnTo>
                    <a:pt x="355" y="741"/>
                  </a:lnTo>
                  <a:lnTo>
                    <a:pt x="317" y="739"/>
                  </a:lnTo>
                  <a:lnTo>
                    <a:pt x="279" y="731"/>
                  </a:lnTo>
                  <a:lnTo>
                    <a:pt x="242" y="718"/>
                  </a:lnTo>
                  <a:lnTo>
                    <a:pt x="207" y="701"/>
                  </a:lnTo>
                  <a:lnTo>
                    <a:pt x="175" y="681"/>
                  </a:lnTo>
                  <a:lnTo>
                    <a:pt x="148" y="656"/>
                  </a:lnTo>
                  <a:lnTo>
                    <a:pt x="124" y="629"/>
                  </a:lnTo>
                  <a:lnTo>
                    <a:pt x="106" y="599"/>
                  </a:lnTo>
                  <a:lnTo>
                    <a:pt x="94" y="567"/>
                  </a:lnTo>
                  <a:lnTo>
                    <a:pt x="82" y="506"/>
                  </a:lnTo>
                  <a:lnTo>
                    <a:pt x="75" y="449"/>
                  </a:lnTo>
                  <a:lnTo>
                    <a:pt x="56" y="440"/>
                  </a:lnTo>
                  <a:lnTo>
                    <a:pt x="39" y="426"/>
                  </a:lnTo>
                  <a:lnTo>
                    <a:pt x="24" y="406"/>
                  </a:lnTo>
                  <a:lnTo>
                    <a:pt x="12" y="383"/>
                  </a:lnTo>
                  <a:lnTo>
                    <a:pt x="4" y="355"/>
                  </a:lnTo>
                  <a:lnTo>
                    <a:pt x="0" y="329"/>
                  </a:lnTo>
                  <a:lnTo>
                    <a:pt x="1" y="304"/>
                  </a:lnTo>
                  <a:lnTo>
                    <a:pt x="7" y="283"/>
                  </a:lnTo>
                  <a:lnTo>
                    <a:pt x="16" y="267"/>
                  </a:lnTo>
                  <a:lnTo>
                    <a:pt x="29" y="256"/>
                  </a:lnTo>
                  <a:lnTo>
                    <a:pt x="45" y="250"/>
                  </a:lnTo>
                  <a:lnTo>
                    <a:pt x="51" y="252"/>
                  </a:lnTo>
                  <a:lnTo>
                    <a:pt x="58" y="252"/>
                  </a:lnTo>
                  <a:lnTo>
                    <a:pt x="56" y="201"/>
                  </a:lnTo>
                  <a:lnTo>
                    <a:pt x="55" y="147"/>
                  </a:lnTo>
                  <a:lnTo>
                    <a:pt x="55" y="91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FCCB97"/>
            </a:solidFill>
            <a:ln w="0">
              <a:solidFill>
                <a:srgbClr val="FCCB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" name="Freeform 11">
              <a:extLst>
                <a:ext uri="{FF2B5EF4-FFF2-40B4-BE49-F238E27FC236}">
                  <a16:creationId xmlns:a16="http://schemas.microsoft.com/office/drawing/2014/main" xmlns="" id="{0471344F-1726-4BBD-86DE-021A0F3E6D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6575" y="1060450"/>
              <a:ext cx="944563" cy="446088"/>
            </a:xfrm>
            <a:custGeom>
              <a:avLst/>
              <a:gdLst>
                <a:gd name="T0" fmla="*/ 44 w 595"/>
                <a:gd name="T1" fmla="*/ 0 h 281"/>
                <a:gd name="T2" fmla="*/ 551 w 595"/>
                <a:gd name="T3" fmla="*/ 0 h 281"/>
                <a:gd name="T4" fmla="*/ 568 w 595"/>
                <a:gd name="T5" fmla="*/ 4 h 281"/>
                <a:gd name="T6" fmla="*/ 582 w 595"/>
                <a:gd name="T7" fmla="*/ 13 h 281"/>
                <a:gd name="T8" fmla="*/ 591 w 595"/>
                <a:gd name="T9" fmla="*/ 27 h 281"/>
                <a:gd name="T10" fmla="*/ 595 w 595"/>
                <a:gd name="T11" fmla="*/ 44 h 281"/>
                <a:gd name="T12" fmla="*/ 595 w 595"/>
                <a:gd name="T13" fmla="*/ 223 h 281"/>
                <a:gd name="T14" fmla="*/ 586 w 595"/>
                <a:gd name="T15" fmla="*/ 227 h 281"/>
                <a:gd name="T16" fmla="*/ 578 w 595"/>
                <a:gd name="T17" fmla="*/ 231 h 281"/>
                <a:gd name="T18" fmla="*/ 572 w 595"/>
                <a:gd name="T19" fmla="*/ 276 h 281"/>
                <a:gd name="T20" fmla="*/ 565 w 595"/>
                <a:gd name="T21" fmla="*/ 278 h 281"/>
                <a:gd name="T22" fmla="*/ 559 w 595"/>
                <a:gd name="T23" fmla="*/ 280 h 281"/>
                <a:gd name="T24" fmla="*/ 551 w 595"/>
                <a:gd name="T25" fmla="*/ 281 h 281"/>
                <a:gd name="T26" fmla="*/ 44 w 595"/>
                <a:gd name="T27" fmla="*/ 281 h 281"/>
                <a:gd name="T28" fmla="*/ 36 w 595"/>
                <a:gd name="T29" fmla="*/ 280 h 281"/>
                <a:gd name="T30" fmla="*/ 30 w 595"/>
                <a:gd name="T31" fmla="*/ 278 h 281"/>
                <a:gd name="T32" fmla="*/ 23 w 595"/>
                <a:gd name="T33" fmla="*/ 276 h 281"/>
                <a:gd name="T34" fmla="*/ 17 w 595"/>
                <a:gd name="T35" fmla="*/ 231 h 281"/>
                <a:gd name="T36" fmla="*/ 7 w 595"/>
                <a:gd name="T37" fmla="*/ 227 h 281"/>
                <a:gd name="T38" fmla="*/ 0 w 595"/>
                <a:gd name="T39" fmla="*/ 223 h 281"/>
                <a:gd name="T40" fmla="*/ 0 w 595"/>
                <a:gd name="T41" fmla="*/ 44 h 281"/>
                <a:gd name="T42" fmla="*/ 2 w 595"/>
                <a:gd name="T43" fmla="*/ 27 h 281"/>
                <a:gd name="T44" fmla="*/ 13 w 595"/>
                <a:gd name="T45" fmla="*/ 13 h 281"/>
                <a:gd name="T46" fmla="*/ 26 w 595"/>
                <a:gd name="T47" fmla="*/ 4 h 281"/>
                <a:gd name="T48" fmla="*/ 44 w 595"/>
                <a:gd name="T49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95" h="281">
                  <a:moveTo>
                    <a:pt x="44" y="0"/>
                  </a:moveTo>
                  <a:lnTo>
                    <a:pt x="551" y="0"/>
                  </a:lnTo>
                  <a:lnTo>
                    <a:pt x="568" y="4"/>
                  </a:lnTo>
                  <a:lnTo>
                    <a:pt x="582" y="13"/>
                  </a:lnTo>
                  <a:lnTo>
                    <a:pt x="591" y="27"/>
                  </a:lnTo>
                  <a:lnTo>
                    <a:pt x="595" y="44"/>
                  </a:lnTo>
                  <a:lnTo>
                    <a:pt x="595" y="223"/>
                  </a:lnTo>
                  <a:lnTo>
                    <a:pt x="586" y="227"/>
                  </a:lnTo>
                  <a:lnTo>
                    <a:pt x="578" y="231"/>
                  </a:lnTo>
                  <a:lnTo>
                    <a:pt x="572" y="276"/>
                  </a:lnTo>
                  <a:lnTo>
                    <a:pt x="565" y="278"/>
                  </a:lnTo>
                  <a:lnTo>
                    <a:pt x="559" y="280"/>
                  </a:lnTo>
                  <a:lnTo>
                    <a:pt x="551" y="281"/>
                  </a:lnTo>
                  <a:lnTo>
                    <a:pt x="44" y="281"/>
                  </a:lnTo>
                  <a:lnTo>
                    <a:pt x="36" y="280"/>
                  </a:lnTo>
                  <a:lnTo>
                    <a:pt x="30" y="278"/>
                  </a:lnTo>
                  <a:lnTo>
                    <a:pt x="23" y="276"/>
                  </a:lnTo>
                  <a:lnTo>
                    <a:pt x="17" y="231"/>
                  </a:lnTo>
                  <a:lnTo>
                    <a:pt x="7" y="227"/>
                  </a:lnTo>
                  <a:lnTo>
                    <a:pt x="0" y="223"/>
                  </a:lnTo>
                  <a:lnTo>
                    <a:pt x="0" y="44"/>
                  </a:lnTo>
                  <a:lnTo>
                    <a:pt x="2" y="27"/>
                  </a:lnTo>
                  <a:lnTo>
                    <a:pt x="13" y="13"/>
                  </a:lnTo>
                  <a:lnTo>
                    <a:pt x="26" y="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F7B281"/>
            </a:solidFill>
            <a:ln w="0">
              <a:solidFill>
                <a:srgbClr val="F7B28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" name="Freeform 12">
              <a:extLst>
                <a:ext uri="{FF2B5EF4-FFF2-40B4-BE49-F238E27FC236}">
                  <a16:creationId xmlns:a16="http://schemas.microsoft.com/office/drawing/2014/main" xmlns="" id="{6B3AC46B-29E1-447D-8B0B-A09D1E911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5138" y="1033463"/>
              <a:ext cx="182563" cy="411163"/>
            </a:xfrm>
            <a:custGeom>
              <a:avLst/>
              <a:gdLst>
                <a:gd name="T0" fmla="*/ 43 w 115"/>
                <a:gd name="T1" fmla="*/ 0 h 259"/>
                <a:gd name="T2" fmla="*/ 51 w 115"/>
                <a:gd name="T3" fmla="*/ 2 h 259"/>
                <a:gd name="T4" fmla="*/ 56 w 115"/>
                <a:gd name="T5" fmla="*/ 5 h 259"/>
                <a:gd name="T6" fmla="*/ 62 w 115"/>
                <a:gd name="T7" fmla="*/ 6 h 259"/>
                <a:gd name="T8" fmla="*/ 71 w 115"/>
                <a:gd name="T9" fmla="*/ 11 h 259"/>
                <a:gd name="T10" fmla="*/ 80 w 115"/>
                <a:gd name="T11" fmla="*/ 24 h 259"/>
                <a:gd name="T12" fmla="*/ 89 w 115"/>
                <a:gd name="T13" fmla="*/ 42 h 259"/>
                <a:gd name="T14" fmla="*/ 98 w 115"/>
                <a:gd name="T15" fmla="*/ 62 h 259"/>
                <a:gd name="T16" fmla="*/ 106 w 115"/>
                <a:gd name="T17" fmla="*/ 86 h 259"/>
                <a:gd name="T18" fmla="*/ 111 w 115"/>
                <a:gd name="T19" fmla="*/ 108 h 259"/>
                <a:gd name="T20" fmla="*/ 115 w 115"/>
                <a:gd name="T21" fmla="*/ 129 h 259"/>
                <a:gd name="T22" fmla="*/ 115 w 115"/>
                <a:gd name="T23" fmla="*/ 146 h 259"/>
                <a:gd name="T24" fmla="*/ 111 w 115"/>
                <a:gd name="T25" fmla="*/ 166 h 259"/>
                <a:gd name="T26" fmla="*/ 106 w 115"/>
                <a:gd name="T27" fmla="*/ 188 h 259"/>
                <a:gd name="T28" fmla="*/ 97 w 115"/>
                <a:gd name="T29" fmla="*/ 209 h 259"/>
                <a:gd name="T30" fmla="*/ 86 w 115"/>
                <a:gd name="T31" fmla="*/ 230 h 259"/>
                <a:gd name="T32" fmla="*/ 75 w 115"/>
                <a:gd name="T33" fmla="*/ 247 h 259"/>
                <a:gd name="T34" fmla="*/ 63 w 115"/>
                <a:gd name="T35" fmla="*/ 259 h 259"/>
                <a:gd name="T36" fmla="*/ 62 w 115"/>
                <a:gd name="T37" fmla="*/ 248 h 259"/>
                <a:gd name="T38" fmla="*/ 45 w 115"/>
                <a:gd name="T39" fmla="*/ 240 h 259"/>
                <a:gd name="T40" fmla="*/ 30 w 115"/>
                <a:gd name="T41" fmla="*/ 229 h 259"/>
                <a:gd name="T42" fmla="*/ 16 w 115"/>
                <a:gd name="T43" fmla="*/ 212 h 259"/>
                <a:gd name="T44" fmla="*/ 13 w 115"/>
                <a:gd name="T45" fmla="*/ 188 h 259"/>
                <a:gd name="T46" fmla="*/ 12 w 115"/>
                <a:gd name="T47" fmla="*/ 165 h 259"/>
                <a:gd name="T48" fmla="*/ 12 w 115"/>
                <a:gd name="T49" fmla="*/ 142 h 259"/>
                <a:gd name="T50" fmla="*/ 12 w 115"/>
                <a:gd name="T51" fmla="*/ 123 h 259"/>
                <a:gd name="T52" fmla="*/ 13 w 115"/>
                <a:gd name="T53" fmla="*/ 108 h 259"/>
                <a:gd name="T54" fmla="*/ 12 w 115"/>
                <a:gd name="T55" fmla="*/ 94 h 259"/>
                <a:gd name="T56" fmla="*/ 8 w 115"/>
                <a:gd name="T57" fmla="*/ 82 h 259"/>
                <a:gd name="T58" fmla="*/ 4 w 115"/>
                <a:gd name="T59" fmla="*/ 76 h 259"/>
                <a:gd name="T60" fmla="*/ 1 w 115"/>
                <a:gd name="T61" fmla="*/ 72 h 259"/>
                <a:gd name="T62" fmla="*/ 0 w 115"/>
                <a:gd name="T63" fmla="*/ 70 h 259"/>
                <a:gd name="T64" fmla="*/ 8 w 115"/>
                <a:gd name="T65" fmla="*/ 60 h 259"/>
                <a:gd name="T66" fmla="*/ 20 w 115"/>
                <a:gd name="T67" fmla="*/ 53 h 259"/>
                <a:gd name="T68" fmla="*/ 32 w 115"/>
                <a:gd name="T69" fmla="*/ 49 h 259"/>
                <a:gd name="T70" fmla="*/ 38 w 115"/>
                <a:gd name="T71" fmla="*/ 51 h 259"/>
                <a:gd name="T72" fmla="*/ 45 w 115"/>
                <a:gd name="T73" fmla="*/ 51 h 259"/>
                <a:gd name="T74" fmla="*/ 43 w 115"/>
                <a:gd name="T75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5" h="259">
                  <a:moveTo>
                    <a:pt x="43" y="0"/>
                  </a:moveTo>
                  <a:lnTo>
                    <a:pt x="51" y="2"/>
                  </a:lnTo>
                  <a:lnTo>
                    <a:pt x="56" y="5"/>
                  </a:lnTo>
                  <a:lnTo>
                    <a:pt x="62" y="6"/>
                  </a:lnTo>
                  <a:lnTo>
                    <a:pt x="71" y="11"/>
                  </a:lnTo>
                  <a:lnTo>
                    <a:pt x="80" y="24"/>
                  </a:lnTo>
                  <a:lnTo>
                    <a:pt x="89" y="42"/>
                  </a:lnTo>
                  <a:lnTo>
                    <a:pt x="98" y="62"/>
                  </a:lnTo>
                  <a:lnTo>
                    <a:pt x="106" y="86"/>
                  </a:lnTo>
                  <a:lnTo>
                    <a:pt x="111" y="108"/>
                  </a:lnTo>
                  <a:lnTo>
                    <a:pt x="115" y="129"/>
                  </a:lnTo>
                  <a:lnTo>
                    <a:pt x="115" y="146"/>
                  </a:lnTo>
                  <a:lnTo>
                    <a:pt x="111" y="166"/>
                  </a:lnTo>
                  <a:lnTo>
                    <a:pt x="106" y="188"/>
                  </a:lnTo>
                  <a:lnTo>
                    <a:pt x="97" y="209"/>
                  </a:lnTo>
                  <a:lnTo>
                    <a:pt x="86" y="230"/>
                  </a:lnTo>
                  <a:lnTo>
                    <a:pt x="75" y="247"/>
                  </a:lnTo>
                  <a:lnTo>
                    <a:pt x="63" y="259"/>
                  </a:lnTo>
                  <a:lnTo>
                    <a:pt x="62" y="248"/>
                  </a:lnTo>
                  <a:lnTo>
                    <a:pt x="45" y="240"/>
                  </a:lnTo>
                  <a:lnTo>
                    <a:pt x="30" y="229"/>
                  </a:lnTo>
                  <a:lnTo>
                    <a:pt x="16" y="212"/>
                  </a:lnTo>
                  <a:lnTo>
                    <a:pt x="13" y="188"/>
                  </a:lnTo>
                  <a:lnTo>
                    <a:pt x="12" y="165"/>
                  </a:lnTo>
                  <a:lnTo>
                    <a:pt x="12" y="142"/>
                  </a:lnTo>
                  <a:lnTo>
                    <a:pt x="12" y="123"/>
                  </a:lnTo>
                  <a:lnTo>
                    <a:pt x="13" y="108"/>
                  </a:lnTo>
                  <a:lnTo>
                    <a:pt x="12" y="94"/>
                  </a:lnTo>
                  <a:lnTo>
                    <a:pt x="8" y="82"/>
                  </a:lnTo>
                  <a:lnTo>
                    <a:pt x="4" y="76"/>
                  </a:lnTo>
                  <a:lnTo>
                    <a:pt x="1" y="72"/>
                  </a:lnTo>
                  <a:lnTo>
                    <a:pt x="0" y="70"/>
                  </a:lnTo>
                  <a:lnTo>
                    <a:pt x="8" y="60"/>
                  </a:lnTo>
                  <a:lnTo>
                    <a:pt x="20" y="53"/>
                  </a:lnTo>
                  <a:lnTo>
                    <a:pt x="32" y="49"/>
                  </a:lnTo>
                  <a:lnTo>
                    <a:pt x="38" y="51"/>
                  </a:lnTo>
                  <a:lnTo>
                    <a:pt x="45" y="51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F7B281"/>
            </a:solidFill>
            <a:ln w="0">
              <a:solidFill>
                <a:srgbClr val="F7B28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" name="Freeform 13">
              <a:extLst>
                <a:ext uri="{FF2B5EF4-FFF2-40B4-BE49-F238E27FC236}">
                  <a16:creationId xmlns:a16="http://schemas.microsoft.com/office/drawing/2014/main" xmlns="" id="{F2C03C3E-E477-48DF-8DA2-005346E4D6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70100" y="1841500"/>
              <a:ext cx="415925" cy="277813"/>
            </a:xfrm>
            <a:custGeom>
              <a:avLst/>
              <a:gdLst>
                <a:gd name="T0" fmla="*/ 0 w 262"/>
                <a:gd name="T1" fmla="*/ 0 h 175"/>
                <a:gd name="T2" fmla="*/ 42 w 262"/>
                <a:gd name="T3" fmla="*/ 17 h 175"/>
                <a:gd name="T4" fmla="*/ 86 w 262"/>
                <a:gd name="T5" fmla="*/ 27 h 175"/>
                <a:gd name="T6" fmla="*/ 131 w 262"/>
                <a:gd name="T7" fmla="*/ 31 h 175"/>
                <a:gd name="T8" fmla="*/ 177 w 262"/>
                <a:gd name="T9" fmla="*/ 27 h 175"/>
                <a:gd name="T10" fmla="*/ 220 w 262"/>
                <a:gd name="T11" fmla="*/ 17 h 175"/>
                <a:gd name="T12" fmla="*/ 262 w 262"/>
                <a:gd name="T13" fmla="*/ 0 h 175"/>
                <a:gd name="T14" fmla="*/ 262 w 262"/>
                <a:gd name="T15" fmla="*/ 146 h 175"/>
                <a:gd name="T16" fmla="*/ 218 w 262"/>
                <a:gd name="T17" fmla="*/ 162 h 175"/>
                <a:gd name="T18" fmla="*/ 175 w 262"/>
                <a:gd name="T19" fmla="*/ 173 h 175"/>
                <a:gd name="T20" fmla="*/ 131 w 262"/>
                <a:gd name="T21" fmla="*/ 175 h 175"/>
                <a:gd name="T22" fmla="*/ 88 w 262"/>
                <a:gd name="T23" fmla="*/ 173 h 175"/>
                <a:gd name="T24" fmla="*/ 43 w 262"/>
                <a:gd name="T25" fmla="*/ 162 h 175"/>
                <a:gd name="T26" fmla="*/ 0 w 262"/>
                <a:gd name="T27" fmla="*/ 146 h 175"/>
                <a:gd name="T28" fmla="*/ 0 w 262"/>
                <a:gd name="T2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2" h="175">
                  <a:moveTo>
                    <a:pt x="0" y="0"/>
                  </a:moveTo>
                  <a:lnTo>
                    <a:pt x="42" y="17"/>
                  </a:lnTo>
                  <a:lnTo>
                    <a:pt x="86" y="27"/>
                  </a:lnTo>
                  <a:lnTo>
                    <a:pt x="131" y="31"/>
                  </a:lnTo>
                  <a:lnTo>
                    <a:pt x="177" y="27"/>
                  </a:lnTo>
                  <a:lnTo>
                    <a:pt x="220" y="17"/>
                  </a:lnTo>
                  <a:lnTo>
                    <a:pt x="262" y="0"/>
                  </a:lnTo>
                  <a:lnTo>
                    <a:pt x="262" y="146"/>
                  </a:lnTo>
                  <a:lnTo>
                    <a:pt x="218" y="162"/>
                  </a:lnTo>
                  <a:lnTo>
                    <a:pt x="175" y="173"/>
                  </a:lnTo>
                  <a:lnTo>
                    <a:pt x="131" y="175"/>
                  </a:lnTo>
                  <a:lnTo>
                    <a:pt x="88" y="173"/>
                  </a:lnTo>
                  <a:lnTo>
                    <a:pt x="43" y="162"/>
                  </a:lnTo>
                  <a:lnTo>
                    <a:pt x="0" y="1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CCB97"/>
            </a:solidFill>
            <a:ln w="0">
              <a:solidFill>
                <a:srgbClr val="FCCB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8" name="Freeform 14">
              <a:extLst>
                <a:ext uri="{FF2B5EF4-FFF2-40B4-BE49-F238E27FC236}">
                  <a16:creationId xmlns:a16="http://schemas.microsoft.com/office/drawing/2014/main" xmlns="" id="{F153CE5B-7321-4E1F-A918-0C91987B4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2125" y="563563"/>
              <a:ext cx="1039813" cy="720725"/>
            </a:xfrm>
            <a:custGeom>
              <a:avLst/>
              <a:gdLst>
                <a:gd name="T0" fmla="*/ 416 w 655"/>
                <a:gd name="T1" fmla="*/ 2 h 454"/>
                <a:gd name="T2" fmla="*/ 498 w 655"/>
                <a:gd name="T3" fmla="*/ 19 h 454"/>
                <a:gd name="T4" fmla="*/ 526 w 655"/>
                <a:gd name="T5" fmla="*/ 38 h 454"/>
                <a:gd name="T6" fmla="*/ 541 w 655"/>
                <a:gd name="T7" fmla="*/ 67 h 454"/>
                <a:gd name="T8" fmla="*/ 577 w 655"/>
                <a:gd name="T9" fmla="*/ 97 h 454"/>
                <a:gd name="T10" fmla="*/ 618 w 655"/>
                <a:gd name="T11" fmla="*/ 127 h 454"/>
                <a:gd name="T12" fmla="*/ 642 w 655"/>
                <a:gd name="T13" fmla="*/ 166 h 454"/>
                <a:gd name="T14" fmla="*/ 652 w 655"/>
                <a:gd name="T15" fmla="*/ 212 h 454"/>
                <a:gd name="T16" fmla="*/ 653 w 655"/>
                <a:gd name="T17" fmla="*/ 259 h 454"/>
                <a:gd name="T18" fmla="*/ 651 w 655"/>
                <a:gd name="T19" fmla="*/ 301 h 454"/>
                <a:gd name="T20" fmla="*/ 645 w 655"/>
                <a:gd name="T21" fmla="*/ 335 h 454"/>
                <a:gd name="T22" fmla="*/ 623 w 655"/>
                <a:gd name="T23" fmla="*/ 347 h 454"/>
                <a:gd name="T24" fmla="*/ 591 w 655"/>
                <a:gd name="T25" fmla="*/ 355 h 454"/>
                <a:gd name="T26" fmla="*/ 567 w 655"/>
                <a:gd name="T27" fmla="*/ 306 h 454"/>
                <a:gd name="T28" fmla="*/ 533 w 655"/>
                <a:gd name="T29" fmla="*/ 269 h 454"/>
                <a:gd name="T30" fmla="*/ 494 w 655"/>
                <a:gd name="T31" fmla="*/ 233 h 454"/>
                <a:gd name="T32" fmla="*/ 462 w 655"/>
                <a:gd name="T33" fmla="*/ 220 h 454"/>
                <a:gd name="T34" fmla="*/ 427 w 655"/>
                <a:gd name="T35" fmla="*/ 234 h 454"/>
                <a:gd name="T36" fmla="*/ 376 w 655"/>
                <a:gd name="T37" fmla="*/ 247 h 454"/>
                <a:gd name="T38" fmla="*/ 314 w 655"/>
                <a:gd name="T39" fmla="*/ 262 h 454"/>
                <a:gd name="T40" fmla="*/ 249 w 655"/>
                <a:gd name="T41" fmla="*/ 280 h 454"/>
                <a:gd name="T42" fmla="*/ 183 w 655"/>
                <a:gd name="T43" fmla="*/ 306 h 454"/>
                <a:gd name="T44" fmla="*/ 123 w 655"/>
                <a:gd name="T45" fmla="*/ 341 h 454"/>
                <a:gd name="T46" fmla="*/ 75 w 655"/>
                <a:gd name="T47" fmla="*/ 390 h 454"/>
                <a:gd name="T48" fmla="*/ 39 w 655"/>
                <a:gd name="T49" fmla="*/ 454 h 454"/>
                <a:gd name="T50" fmla="*/ 18 w 655"/>
                <a:gd name="T51" fmla="*/ 385 h 454"/>
                <a:gd name="T52" fmla="*/ 7 w 655"/>
                <a:gd name="T53" fmla="*/ 334 h 454"/>
                <a:gd name="T54" fmla="*/ 0 w 655"/>
                <a:gd name="T55" fmla="*/ 292 h 454"/>
                <a:gd name="T56" fmla="*/ 3 w 655"/>
                <a:gd name="T57" fmla="*/ 248 h 454"/>
                <a:gd name="T58" fmla="*/ 15 w 655"/>
                <a:gd name="T59" fmla="*/ 188 h 454"/>
                <a:gd name="T60" fmla="*/ 49 w 655"/>
                <a:gd name="T61" fmla="*/ 127 h 454"/>
                <a:gd name="T62" fmla="*/ 102 w 655"/>
                <a:gd name="T63" fmla="*/ 76 h 454"/>
                <a:gd name="T64" fmla="*/ 170 w 655"/>
                <a:gd name="T65" fmla="*/ 38 h 454"/>
                <a:gd name="T66" fmla="*/ 248 w 655"/>
                <a:gd name="T67" fmla="*/ 13 h 454"/>
                <a:gd name="T68" fmla="*/ 331 w 655"/>
                <a:gd name="T69" fmla="*/ 1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55" h="454">
                  <a:moveTo>
                    <a:pt x="373" y="0"/>
                  </a:moveTo>
                  <a:lnTo>
                    <a:pt x="416" y="2"/>
                  </a:lnTo>
                  <a:lnTo>
                    <a:pt x="457" y="9"/>
                  </a:lnTo>
                  <a:lnTo>
                    <a:pt x="498" y="19"/>
                  </a:lnTo>
                  <a:lnTo>
                    <a:pt x="515" y="27"/>
                  </a:lnTo>
                  <a:lnTo>
                    <a:pt x="526" y="38"/>
                  </a:lnTo>
                  <a:lnTo>
                    <a:pt x="534" y="51"/>
                  </a:lnTo>
                  <a:lnTo>
                    <a:pt x="541" y="67"/>
                  </a:lnTo>
                  <a:lnTo>
                    <a:pt x="550" y="87"/>
                  </a:lnTo>
                  <a:lnTo>
                    <a:pt x="577" y="97"/>
                  </a:lnTo>
                  <a:lnTo>
                    <a:pt x="600" y="110"/>
                  </a:lnTo>
                  <a:lnTo>
                    <a:pt x="618" y="127"/>
                  </a:lnTo>
                  <a:lnTo>
                    <a:pt x="632" y="145"/>
                  </a:lnTo>
                  <a:lnTo>
                    <a:pt x="642" y="166"/>
                  </a:lnTo>
                  <a:lnTo>
                    <a:pt x="648" y="188"/>
                  </a:lnTo>
                  <a:lnTo>
                    <a:pt x="652" y="212"/>
                  </a:lnTo>
                  <a:lnTo>
                    <a:pt x="655" y="235"/>
                  </a:lnTo>
                  <a:lnTo>
                    <a:pt x="653" y="259"/>
                  </a:lnTo>
                  <a:lnTo>
                    <a:pt x="652" y="281"/>
                  </a:lnTo>
                  <a:lnTo>
                    <a:pt x="651" y="301"/>
                  </a:lnTo>
                  <a:lnTo>
                    <a:pt x="648" y="319"/>
                  </a:lnTo>
                  <a:lnTo>
                    <a:pt x="645" y="335"/>
                  </a:lnTo>
                  <a:lnTo>
                    <a:pt x="644" y="348"/>
                  </a:lnTo>
                  <a:lnTo>
                    <a:pt x="623" y="347"/>
                  </a:lnTo>
                  <a:lnTo>
                    <a:pt x="597" y="437"/>
                  </a:lnTo>
                  <a:lnTo>
                    <a:pt x="591" y="355"/>
                  </a:lnTo>
                  <a:lnTo>
                    <a:pt x="581" y="328"/>
                  </a:lnTo>
                  <a:lnTo>
                    <a:pt x="567" y="306"/>
                  </a:lnTo>
                  <a:lnTo>
                    <a:pt x="551" y="288"/>
                  </a:lnTo>
                  <a:lnTo>
                    <a:pt x="533" y="269"/>
                  </a:lnTo>
                  <a:lnTo>
                    <a:pt x="513" y="251"/>
                  </a:lnTo>
                  <a:lnTo>
                    <a:pt x="494" y="233"/>
                  </a:lnTo>
                  <a:lnTo>
                    <a:pt x="474" y="211"/>
                  </a:lnTo>
                  <a:lnTo>
                    <a:pt x="462" y="220"/>
                  </a:lnTo>
                  <a:lnTo>
                    <a:pt x="447" y="228"/>
                  </a:lnTo>
                  <a:lnTo>
                    <a:pt x="427" y="234"/>
                  </a:lnTo>
                  <a:lnTo>
                    <a:pt x="402" y="241"/>
                  </a:lnTo>
                  <a:lnTo>
                    <a:pt x="376" y="247"/>
                  </a:lnTo>
                  <a:lnTo>
                    <a:pt x="346" y="255"/>
                  </a:lnTo>
                  <a:lnTo>
                    <a:pt x="314" y="262"/>
                  </a:lnTo>
                  <a:lnTo>
                    <a:pt x="282" y="271"/>
                  </a:lnTo>
                  <a:lnTo>
                    <a:pt x="249" y="280"/>
                  </a:lnTo>
                  <a:lnTo>
                    <a:pt x="216" y="292"/>
                  </a:lnTo>
                  <a:lnTo>
                    <a:pt x="183" y="306"/>
                  </a:lnTo>
                  <a:lnTo>
                    <a:pt x="153" y="322"/>
                  </a:lnTo>
                  <a:lnTo>
                    <a:pt x="123" y="341"/>
                  </a:lnTo>
                  <a:lnTo>
                    <a:pt x="97" y="364"/>
                  </a:lnTo>
                  <a:lnTo>
                    <a:pt x="75" y="390"/>
                  </a:lnTo>
                  <a:lnTo>
                    <a:pt x="55" y="419"/>
                  </a:lnTo>
                  <a:lnTo>
                    <a:pt x="39" y="454"/>
                  </a:lnTo>
                  <a:lnTo>
                    <a:pt x="29" y="416"/>
                  </a:lnTo>
                  <a:lnTo>
                    <a:pt x="18" y="385"/>
                  </a:lnTo>
                  <a:lnTo>
                    <a:pt x="12" y="357"/>
                  </a:lnTo>
                  <a:lnTo>
                    <a:pt x="7" y="334"/>
                  </a:lnTo>
                  <a:lnTo>
                    <a:pt x="3" y="313"/>
                  </a:lnTo>
                  <a:lnTo>
                    <a:pt x="0" y="292"/>
                  </a:lnTo>
                  <a:lnTo>
                    <a:pt x="0" y="271"/>
                  </a:lnTo>
                  <a:lnTo>
                    <a:pt x="3" y="248"/>
                  </a:lnTo>
                  <a:lnTo>
                    <a:pt x="5" y="224"/>
                  </a:lnTo>
                  <a:lnTo>
                    <a:pt x="15" y="188"/>
                  </a:lnTo>
                  <a:lnTo>
                    <a:pt x="29" y="156"/>
                  </a:lnTo>
                  <a:lnTo>
                    <a:pt x="49" y="127"/>
                  </a:lnTo>
                  <a:lnTo>
                    <a:pt x="73" y="99"/>
                  </a:lnTo>
                  <a:lnTo>
                    <a:pt x="102" y="76"/>
                  </a:lnTo>
                  <a:lnTo>
                    <a:pt x="135" y="55"/>
                  </a:lnTo>
                  <a:lnTo>
                    <a:pt x="170" y="38"/>
                  </a:lnTo>
                  <a:lnTo>
                    <a:pt x="208" y="23"/>
                  </a:lnTo>
                  <a:lnTo>
                    <a:pt x="248" y="13"/>
                  </a:lnTo>
                  <a:lnTo>
                    <a:pt x="289" y="5"/>
                  </a:lnTo>
                  <a:lnTo>
                    <a:pt x="331" y="1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C92401"/>
            </a:solidFill>
            <a:ln w="0">
              <a:solidFill>
                <a:srgbClr val="C9240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9" name="Freeform 15">
              <a:extLst>
                <a:ext uri="{FF2B5EF4-FFF2-40B4-BE49-F238E27FC236}">
                  <a16:creationId xmlns:a16="http://schemas.microsoft.com/office/drawing/2014/main" xmlns="" id="{CCA606C3-837A-40D1-854E-C7D1512955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70100" y="1841500"/>
              <a:ext cx="415925" cy="190500"/>
            </a:xfrm>
            <a:custGeom>
              <a:avLst/>
              <a:gdLst>
                <a:gd name="T0" fmla="*/ 0 w 262"/>
                <a:gd name="T1" fmla="*/ 0 h 120"/>
                <a:gd name="T2" fmla="*/ 42 w 262"/>
                <a:gd name="T3" fmla="*/ 17 h 120"/>
                <a:gd name="T4" fmla="*/ 86 w 262"/>
                <a:gd name="T5" fmla="*/ 27 h 120"/>
                <a:gd name="T6" fmla="*/ 131 w 262"/>
                <a:gd name="T7" fmla="*/ 31 h 120"/>
                <a:gd name="T8" fmla="*/ 177 w 262"/>
                <a:gd name="T9" fmla="*/ 27 h 120"/>
                <a:gd name="T10" fmla="*/ 220 w 262"/>
                <a:gd name="T11" fmla="*/ 17 h 120"/>
                <a:gd name="T12" fmla="*/ 262 w 262"/>
                <a:gd name="T13" fmla="*/ 0 h 120"/>
                <a:gd name="T14" fmla="*/ 245 w 262"/>
                <a:gd name="T15" fmla="*/ 25 h 120"/>
                <a:gd name="T16" fmla="*/ 222 w 262"/>
                <a:gd name="T17" fmla="*/ 46 h 120"/>
                <a:gd name="T18" fmla="*/ 194 w 262"/>
                <a:gd name="T19" fmla="*/ 65 h 120"/>
                <a:gd name="T20" fmla="*/ 163 w 262"/>
                <a:gd name="T21" fmla="*/ 81 h 120"/>
                <a:gd name="T22" fmla="*/ 129 w 262"/>
                <a:gd name="T23" fmla="*/ 95 h 120"/>
                <a:gd name="T24" fmla="*/ 95 w 262"/>
                <a:gd name="T25" fmla="*/ 106 h 120"/>
                <a:gd name="T26" fmla="*/ 63 w 262"/>
                <a:gd name="T27" fmla="*/ 114 h 120"/>
                <a:gd name="T28" fmla="*/ 30 w 262"/>
                <a:gd name="T29" fmla="*/ 119 h 120"/>
                <a:gd name="T30" fmla="*/ 0 w 262"/>
                <a:gd name="T31" fmla="*/ 120 h 120"/>
                <a:gd name="T32" fmla="*/ 0 w 262"/>
                <a:gd name="T3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62" h="120">
                  <a:moveTo>
                    <a:pt x="0" y="0"/>
                  </a:moveTo>
                  <a:lnTo>
                    <a:pt x="42" y="17"/>
                  </a:lnTo>
                  <a:lnTo>
                    <a:pt x="86" y="27"/>
                  </a:lnTo>
                  <a:lnTo>
                    <a:pt x="131" y="31"/>
                  </a:lnTo>
                  <a:lnTo>
                    <a:pt x="177" y="27"/>
                  </a:lnTo>
                  <a:lnTo>
                    <a:pt x="220" y="17"/>
                  </a:lnTo>
                  <a:lnTo>
                    <a:pt x="262" y="0"/>
                  </a:lnTo>
                  <a:lnTo>
                    <a:pt x="245" y="25"/>
                  </a:lnTo>
                  <a:lnTo>
                    <a:pt x="222" y="46"/>
                  </a:lnTo>
                  <a:lnTo>
                    <a:pt x="194" y="65"/>
                  </a:lnTo>
                  <a:lnTo>
                    <a:pt x="163" y="81"/>
                  </a:lnTo>
                  <a:lnTo>
                    <a:pt x="129" y="95"/>
                  </a:lnTo>
                  <a:lnTo>
                    <a:pt x="95" y="106"/>
                  </a:lnTo>
                  <a:lnTo>
                    <a:pt x="63" y="114"/>
                  </a:lnTo>
                  <a:lnTo>
                    <a:pt x="30" y="119"/>
                  </a:lnTo>
                  <a:lnTo>
                    <a:pt x="0" y="1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7B281"/>
            </a:solidFill>
            <a:ln w="0">
              <a:solidFill>
                <a:srgbClr val="F7B28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xmlns="" id="{D53F3067-9180-4DA7-BAAB-506E2268E5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6575" y="1008063"/>
              <a:ext cx="944563" cy="446088"/>
            </a:xfrm>
            <a:custGeom>
              <a:avLst/>
              <a:gdLst>
                <a:gd name="T0" fmla="*/ 44 w 595"/>
                <a:gd name="T1" fmla="*/ 0 h 281"/>
                <a:gd name="T2" fmla="*/ 551 w 595"/>
                <a:gd name="T3" fmla="*/ 0 h 281"/>
                <a:gd name="T4" fmla="*/ 568 w 595"/>
                <a:gd name="T5" fmla="*/ 4 h 281"/>
                <a:gd name="T6" fmla="*/ 582 w 595"/>
                <a:gd name="T7" fmla="*/ 13 h 281"/>
                <a:gd name="T8" fmla="*/ 591 w 595"/>
                <a:gd name="T9" fmla="*/ 27 h 281"/>
                <a:gd name="T10" fmla="*/ 595 w 595"/>
                <a:gd name="T11" fmla="*/ 44 h 281"/>
                <a:gd name="T12" fmla="*/ 595 w 595"/>
                <a:gd name="T13" fmla="*/ 237 h 281"/>
                <a:gd name="T14" fmla="*/ 591 w 595"/>
                <a:gd name="T15" fmla="*/ 254 h 281"/>
                <a:gd name="T16" fmla="*/ 582 w 595"/>
                <a:gd name="T17" fmla="*/ 268 h 281"/>
                <a:gd name="T18" fmla="*/ 568 w 595"/>
                <a:gd name="T19" fmla="*/ 277 h 281"/>
                <a:gd name="T20" fmla="*/ 551 w 595"/>
                <a:gd name="T21" fmla="*/ 281 h 281"/>
                <a:gd name="T22" fmla="*/ 44 w 595"/>
                <a:gd name="T23" fmla="*/ 281 h 281"/>
                <a:gd name="T24" fmla="*/ 26 w 595"/>
                <a:gd name="T25" fmla="*/ 277 h 281"/>
                <a:gd name="T26" fmla="*/ 13 w 595"/>
                <a:gd name="T27" fmla="*/ 268 h 281"/>
                <a:gd name="T28" fmla="*/ 2 w 595"/>
                <a:gd name="T29" fmla="*/ 254 h 281"/>
                <a:gd name="T30" fmla="*/ 0 w 595"/>
                <a:gd name="T31" fmla="*/ 237 h 281"/>
                <a:gd name="T32" fmla="*/ 0 w 595"/>
                <a:gd name="T33" fmla="*/ 44 h 281"/>
                <a:gd name="T34" fmla="*/ 2 w 595"/>
                <a:gd name="T35" fmla="*/ 27 h 281"/>
                <a:gd name="T36" fmla="*/ 13 w 595"/>
                <a:gd name="T37" fmla="*/ 13 h 281"/>
                <a:gd name="T38" fmla="*/ 26 w 595"/>
                <a:gd name="T39" fmla="*/ 4 h 281"/>
                <a:gd name="T40" fmla="*/ 44 w 595"/>
                <a:gd name="T41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5" h="281">
                  <a:moveTo>
                    <a:pt x="44" y="0"/>
                  </a:moveTo>
                  <a:lnTo>
                    <a:pt x="551" y="0"/>
                  </a:lnTo>
                  <a:lnTo>
                    <a:pt x="568" y="4"/>
                  </a:lnTo>
                  <a:lnTo>
                    <a:pt x="582" y="13"/>
                  </a:lnTo>
                  <a:lnTo>
                    <a:pt x="591" y="27"/>
                  </a:lnTo>
                  <a:lnTo>
                    <a:pt x="595" y="44"/>
                  </a:lnTo>
                  <a:lnTo>
                    <a:pt x="595" y="237"/>
                  </a:lnTo>
                  <a:lnTo>
                    <a:pt x="591" y="254"/>
                  </a:lnTo>
                  <a:lnTo>
                    <a:pt x="582" y="268"/>
                  </a:lnTo>
                  <a:lnTo>
                    <a:pt x="568" y="277"/>
                  </a:lnTo>
                  <a:lnTo>
                    <a:pt x="551" y="281"/>
                  </a:lnTo>
                  <a:lnTo>
                    <a:pt x="44" y="281"/>
                  </a:lnTo>
                  <a:lnTo>
                    <a:pt x="26" y="277"/>
                  </a:lnTo>
                  <a:lnTo>
                    <a:pt x="13" y="268"/>
                  </a:lnTo>
                  <a:lnTo>
                    <a:pt x="2" y="254"/>
                  </a:lnTo>
                  <a:lnTo>
                    <a:pt x="0" y="237"/>
                  </a:lnTo>
                  <a:lnTo>
                    <a:pt x="0" y="44"/>
                  </a:lnTo>
                  <a:lnTo>
                    <a:pt x="2" y="27"/>
                  </a:lnTo>
                  <a:lnTo>
                    <a:pt x="13" y="13"/>
                  </a:lnTo>
                  <a:lnTo>
                    <a:pt x="26" y="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xmlns="" id="{405D270F-AE52-4A71-8A28-7035F3DB01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6575" y="1008063"/>
              <a:ext cx="944563" cy="93663"/>
            </a:xfrm>
            <a:custGeom>
              <a:avLst/>
              <a:gdLst>
                <a:gd name="T0" fmla="*/ 44 w 595"/>
                <a:gd name="T1" fmla="*/ 0 h 59"/>
                <a:gd name="T2" fmla="*/ 551 w 595"/>
                <a:gd name="T3" fmla="*/ 0 h 59"/>
                <a:gd name="T4" fmla="*/ 568 w 595"/>
                <a:gd name="T5" fmla="*/ 4 h 59"/>
                <a:gd name="T6" fmla="*/ 582 w 595"/>
                <a:gd name="T7" fmla="*/ 13 h 59"/>
                <a:gd name="T8" fmla="*/ 591 w 595"/>
                <a:gd name="T9" fmla="*/ 27 h 59"/>
                <a:gd name="T10" fmla="*/ 595 w 595"/>
                <a:gd name="T11" fmla="*/ 44 h 59"/>
                <a:gd name="T12" fmla="*/ 595 w 595"/>
                <a:gd name="T13" fmla="*/ 59 h 59"/>
                <a:gd name="T14" fmla="*/ 591 w 595"/>
                <a:gd name="T15" fmla="*/ 40 h 59"/>
                <a:gd name="T16" fmla="*/ 582 w 595"/>
                <a:gd name="T17" fmla="*/ 27 h 59"/>
                <a:gd name="T18" fmla="*/ 568 w 595"/>
                <a:gd name="T19" fmla="*/ 17 h 59"/>
                <a:gd name="T20" fmla="*/ 551 w 595"/>
                <a:gd name="T21" fmla="*/ 14 h 59"/>
                <a:gd name="T22" fmla="*/ 44 w 595"/>
                <a:gd name="T23" fmla="*/ 14 h 59"/>
                <a:gd name="T24" fmla="*/ 26 w 595"/>
                <a:gd name="T25" fmla="*/ 17 h 59"/>
                <a:gd name="T26" fmla="*/ 13 w 595"/>
                <a:gd name="T27" fmla="*/ 27 h 59"/>
                <a:gd name="T28" fmla="*/ 2 w 595"/>
                <a:gd name="T29" fmla="*/ 40 h 59"/>
                <a:gd name="T30" fmla="*/ 0 w 595"/>
                <a:gd name="T31" fmla="*/ 59 h 59"/>
                <a:gd name="T32" fmla="*/ 0 w 595"/>
                <a:gd name="T33" fmla="*/ 44 h 59"/>
                <a:gd name="T34" fmla="*/ 2 w 595"/>
                <a:gd name="T35" fmla="*/ 27 h 59"/>
                <a:gd name="T36" fmla="*/ 13 w 595"/>
                <a:gd name="T37" fmla="*/ 13 h 59"/>
                <a:gd name="T38" fmla="*/ 26 w 595"/>
                <a:gd name="T39" fmla="*/ 4 h 59"/>
                <a:gd name="T40" fmla="*/ 44 w 595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5" h="59">
                  <a:moveTo>
                    <a:pt x="44" y="0"/>
                  </a:moveTo>
                  <a:lnTo>
                    <a:pt x="551" y="0"/>
                  </a:lnTo>
                  <a:lnTo>
                    <a:pt x="568" y="4"/>
                  </a:lnTo>
                  <a:lnTo>
                    <a:pt x="582" y="13"/>
                  </a:lnTo>
                  <a:lnTo>
                    <a:pt x="591" y="27"/>
                  </a:lnTo>
                  <a:lnTo>
                    <a:pt x="595" y="44"/>
                  </a:lnTo>
                  <a:lnTo>
                    <a:pt x="595" y="59"/>
                  </a:lnTo>
                  <a:lnTo>
                    <a:pt x="591" y="40"/>
                  </a:lnTo>
                  <a:lnTo>
                    <a:pt x="582" y="27"/>
                  </a:lnTo>
                  <a:lnTo>
                    <a:pt x="568" y="17"/>
                  </a:lnTo>
                  <a:lnTo>
                    <a:pt x="551" y="14"/>
                  </a:lnTo>
                  <a:lnTo>
                    <a:pt x="44" y="14"/>
                  </a:lnTo>
                  <a:lnTo>
                    <a:pt x="26" y="17"/>
                  </a:lnTo>
                  <a:lnTo>
                    <a:pt x="13" y="27"/>
                  </a:lnTo>
                  <a:lnTo>
                    <a:pt x="2" y="40"/>
                  </a:lnTo>
                  <a:lnTo>
                    <a:pt x="0" y="59"/>
                  </a:lnTo>
                  <a:lnTo>
                    <a:pt x="0" y="44"/>
                  </a:lnTo>
                  <a:lnTo>
                    <a:pt x="2" y="27"/>
                  </a:lnTo>
                  <a:lnTo>
                    <a:pt x="13" y="13"/>
                  </a:lnTo>
                  <a:lnTo>
                    <a:pt x="26" y="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65FFFA"/>
            </a:solidFill>
            <a:ln w="0">
              <a:solidFill>
                <a:srgbClr val="65FFF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2" name="Freeform 18">
              <a:extLst>
                <a:ext uri="{FF2B5EF4-FFF2-40B4-BE49-F238E27FC236}">
                  <a16:creationId xmlns:a16="http://schemas.microsoft.com/office/drawing/2014/main" xmlns="" id="{190BB9FA-2771-4225-8EE2-804450E16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6575" y="1363663"/>
              <a:ext cx="944563" cy="90488"/>
            </a:xfrm>
            <a:custGeom>
              <a:avLst/>
              <a:gdLst>
                <a:gd name="T0" fmla="*/ 0 w 595"/>
                <a:gd name="T1" fmla="*/ 0 h 57"/>
                <a:gd name="T2" fmla="*/ 2 w 595"/>
                <a:gd name="T3" fmla="*/ 17 h 57"/>
                <a:gd name="T4" fmla="*/ 13 w 595"/>
                <a:gd name="T5" fmla="*/ 31 h 57"/>
                <a:gd name="T6" fmla="*/ 26 w 595"/>
                <a:gd name="T7" fmla="*/ 40 h 57"/>
                <a:gd name="T8" fmla="*/ 44 w 595"/>
                <a:gd name="T9" fmla="*/ 44 h 57"/>
                <a:gd name="T10" fmla="*/ 551 w 595"/>
                <a:gd name="T11" fmla="*/ 44 h 57"/>
                <a:gd name="T12" fmla="*/ 568 w 595"/>
                <a:gd name="T13" fmla="*/ 40 h 57"/>
                <a:gd name="T14" fmla="*/ 582 w 595"/>
                <a:gd name="T15" fmla="*/ 31 h 57"/>
                <a:gd name="T16" fmla="*/ 591 w 595"/>
                <a:gd name="T17" fmla="*/ 17 h 57"/>
                <a:gd name="T18" fmla="*/ 595 w 595"/>
                <a:gd name="T19" fmla="*/ 0 h 57"/>
                <a:gd name="T20" fmla="*/ 595 w 595"/>
                <a:gd name="T21" fmla="*/ 13 h 57"/>
                <a:gd name="T22" fmla="*/ 591 w 595"/>
                <a:gd name="T23" fmla="*/ 30 h 57"/>
                <a:gd name="T24" fmla="*/ 582 w 595"/>
                <a:gd name="T25" fmla="*/ 44 h 57"/>
                <a:gd name="T26" fmla="*/ 568 w 595"/>
                <a:gd name="T27" fmla="*/ 53 h 57"/>
                <a:gd name="T28" fmla="*/ 551 w 595"/>
                <a:gd name="T29" fmla="*/ 57 h 57"/>
                <a:gd name="T30" fmla="*/ 44 w 595"/>
                <a:gd name="T31" fmla="*/ 57 h 57"/>
                <a:gd name="T32" fmla="*/ 26 w 595"/>
                <a:gd name="T33" fmla="*/ 53 h 57"/>
                <a:gd name="T34" fmla="*/ 13 w 595"/>
                <a:gd name="T35" fmla="*/ 44 h 57"/>
                <a:gd name="T36" fmla="*/ 2 w 595"/>
                <a:gd name="T37" fmla="*/ 30 h 57"/>
                <a:gd name="T38" fmla="*/ 0 w 595"/>
                <a:gd name="T39" fmla="*/ 13 h 57"/>
                <a:gd name="T40" fmla="*/ 0 w 595"/>
                <a:gd name="T41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5" h="57">
                  <a:moveTo>
                    <a:pt x="0" y="0"/>
                  </a:moveTo>
                  <a:lnTo>
                    <a:pt x="2" y="17"/>
                  </a:lnTo>
                  <a:lnTo>
                    <a:pt x="13" y="31"/>
                  </a:lnTo>
                  <a:lnTo>
                    <a:pt x="26" y="40"/>
                  </a:lnTo>
                  <a:lnTo>
                    <a:pt x="44" y="44"/>
                  </a:lnTo>
                  <a:lnTo>
                    <a:pt x="551" y="44"/>
                  </a:lnTo>
                  <a:lnTo>
                    <a:pt x="568" y="40"/>
                  </a:lnTo>
                  <a:lnTo>
                    <a:pt x="582" y="31"/>
                  </a:lnTo>
                  <a:lnTo>
                    <a:pt x="591" y="17"/>
                  </a:lnTo>
                  <a:lnTo>
                    <a:pt x="595" y="0"/>
                  </a:lnTo>
                  <a:lnTo>
                    <a:pt x="595" y="13"/>
                  </a:lnTo>
                  <a:lnTo>
                    <a:pt x="591" y="30"/>
                  </a:lnTo>
                  <a:lnTo>
                    <a:pt x="582" y="44"/>
                  </a:lnTo>
                  <a:lnTo>
                    <a:pt x="568" y="53"/>
                  </a:lnTo>
                  <a:lnTo>
                    <a:pt x="551" y="57"/>
                  </a:lnTo>
                  <a:lnTo>
                    <a:pt x="44" y="57"/>
                  </a:lnTo>
                  <a:lnTo>
                    <a:pt x="26" y="53"/>
                  </a:lnTo>
                  <a:lnTo>
                    <a:pt x="13" y="44"/>
                  </a:lnTo>
                  <a:lnTo>
                    <a:pt x="2" y="30"/>
                  </a:lnTo>
                  <a:lnTo>
                    <a:pt x="0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FFFA"/>
            </a:solidFill>
            <a:ln w="0">
              <a:solidFill>
                <a:srgbClr val="65FFF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Freeform 19">
              <a:extLst>
                <a:ext uri="{FF2B5EF4-FFF2-40B4-BE49-F238E27FC236}">
                  <a16:creationId xmlns:a16="http://schemas.microsoft.com/office/drawing/2014/main" xmlns="" id="{CFDA1E00-35ED-4591-9BCD-D123894076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3113" y="1574800"/>
              <a:ext cx="471488" cy="177800"/>
            </a:xfrm>
            <a:custGeom>
              <a:avLst/>
              <a:gdLst>
                <a:gd name="T0" fmla="*/ 0 w 297"/>
                <a:gd name="T1" fmla="*/ 0 h 112"/>
                <a:gd name="T2" fmla="*/ 73 w 297"/>
                <a:gd name="T3" fmla="*/ 13 h 112"/>
                <a:gd name="T4" fmla="*/ 148 w 297"/>
                <a:gd name="T5" fmla="*/ 19 h 112"/>
                <a:gd name="T6" fmla="*/ 224 w 297"/>
                <a:gd name="T7" fmla="*/ 13 h 112"/>
                <a:gd name="T8" fmla="*/ 297 w 297"/>
                <a:gd name="T9" fmla="*/ 0 h 112"/>
                <a:gd name="T10" fmla="*/ 297 w 297"/>
                <a:gd name="T11" fmla="*/ 2 h 112"/>
                <a:gd name="T12" fmla="*/ 296 w 297"/>
                <a:gd name="T13" fmla="*/ 7 h 112"/>
                <a:gd name="T14" fmla="*/ 293 w 297"/>
                <a:gd name="T15" fmla="*/ 16 h 112"/>
                <a:gd name="T16" fmla="*/ 289 w 297"/>
                <a:gd name="T17" fmla="*/ 26 h 112"/>
                <a:gd name="T18" fmla="*/ 283 w 297"/>
                <a:gd name="T19" fmla="*/ 40 h 112"/>
                <a:gd name="T20" fmla="*/ 275 w 297"/>
                <a:gd name="T21" fmla="*/ 54 h 112"/>
                <a:gd name="T22" fmla="*/ 263 w 297"/>
                <a:gd name="T23" fmla="*/ 67 h 112"/>
                <a:gd name="T24" fmla="*/ 247 w 297"/>
                <a:gd name="T25" fmla="*/ 80 h 112"/>
                <a:gd name="T26" fmla="*/ 229 w 297"/>
                <a:gd name="T27" fmla="*/ 92 h 112"/>
                <a:gd name="T28" fmla="*/ 207 w 297"/>
                <a:gd name="T29" fmla="*/ 102 h 112"/>
                <a:gd name="T30" fmla="*/ 179 w 297"/>
                <a:gd name="T31" fmla="*/ 109 h 112"/>
                <a:gd name="T32" fmla="*/ 148 w 297"/>
                <a:gd name="T33" fmla="*/ 112 h 112"/>
                <a:gd name="T34" fmla="*/ 116 w 297"/>
                <a:gd name="T35" fmla="*/ 109 h 112"/>
                <a:gd name="T36" fmla="*/ 90 w 297"/>
                <a:gd name="T37" fmla="*/ 102 h 112"/>
                <a:gd name="T38" fmla="*/ 68 w 297"/>
                <a:gd name="T39" fmla="*/ 92 h 112"/>
                <a:gd name="T40" fmla="*/ 48 w 297"/>
                <a:gd name="T41" fmla="*/ 80 h 112"/>
                <a:gd name="T42" fmla="*/ 34 w 297"/>
                <a:gd name="T43" fmla="*/ 67 h 112"/>
                <a:gd name="T44" fmla="*/ 22 w 297"/>
                <a:gd name="T45" fmla="*/ 54 h 112"/>
                <a:gd name="T46" fmla="*/ 13 w 297"/>
                <a:gd name="T47" fmla="*/ 40 h 112"/>
                <a:gd name="T48" fmla="*/ 8 w 297"/>
                <a:gd name="T49" fmla="*/ 26 h 112"/>
                <a:gd name="T50" fmla="*/ 2 w 297"/>
                <a:gd name="T51" fmla="*/ 16 h 112"/>
                <a:gd name="T52" fmla="*/ 0 w 297"/>
                <a:gd name="T53" fmla="*/ 7 h 112"/>
                <a:gd name="T54" fmla="*/ 0 w 297"/>
                <a:gd name="T55" fmla="*/ 2 h 112"/>
                <a:gd name="T56" fmla="*/ 0 w 297"/>
                <a:gd name="T5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97" h="112">
                  <a:moveTo>
                    <a:pt x="0" y="0"/>
                  </a:moveTo>
                  <a:lnTo>
                    <a:pt x="73" y="13"/>
                  </a:lnTo>
                  <a:lnTo>
                    <a:pt x="148" y="19"/>
                  </a:lnTo>
                  <a:lnTo>
                    <a:pt x="224" y="13"/>
                  </a:lnTo>
                  <a:lnTo>
                    <a:pt x="297" y="0"/>
                  </a:lnTo>
                  <a:lnTo>
                    <a:pt x="297" y="2"/>
                  </a:lnTo>
                  <a:lnTo>
                    <a:pt x="296" y="7"/>
                  </a:lnTo>
                  <a:lnTo>
                    <a:pt x="293" y="16"/>
                  </a:lnTo>
                  <a:lnTo>
                    <a:pt x="289" y="26"/>
                  </a:lnTo>
                  <a:lnTo>
                    <a:pt x="283" y="40"/>
                  </a:lnTo>
                  <a:lnTo>
                    <a:pt x="275" y="54"/>
                  </a:lnTo>
                  <a:lnTo>
                    <a:pt x="263" y="67"/>
                  </a:lnTo>
                  <a:lnTo>
                    <a:pt x="247" y="80"/>
                  </a:lnTo>
                  <a:lnTo>
                    <a:pt x="229" y="92"/>
                  </a:lnTo>
                  <a:lnTo>
                    <a:pt x="207" y="102"/>
                  </a:lnTo>
                  <a:lnTo>
                    <a:pt x="179" y="109"/>
                  </a:lnTo>
                  <a:lnTo>
                    <a:pt x="148" y="112"/>
                  </a:lnTo>
                  <a:lnTo>
                    <a:pt x="116" y="109"/>
                  </a:lnTo>
                  <a:lnTo>
                    <a:pt x="90" y="102"/>
                  </a:lnTo>
                  <a:lnTo>
                    <a:pt x="68" y="92"/>
                  </a:lnTo>
                  <a:lnTo>
                    <a:pt x="48" y="80"/>
                  </a:lnTo>
                  <a:lnTo>
                    <a:pt x="34" y="67"/>
                  </a:lnTo>
                  <a:lnTo>
                    <a:pt x="22" y="54"/>
                  </a:lnTo>
                  <a:lnTo>
                    <a:pt x="13" y="40"/>
                  </a:lnTo>
                  <a:lnTo>
                    <a:pt x="8" y="26"/>
                  </a:lnTo>
                  <a:lnTo>
                    <a:pt x="2" y="16"/>
                  </a:lnTo>
                  <a:lnTo>
                    <a:pt x="0" y="7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0000"/>
            </a:solidFill>
            <a:ln w="0">
              <a:solidFill>
                <a:srgbClr val="06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Freeform 20">
              <a:extLst>
                <a:ext uri="{FF2B5EF4-FFF2-40B4-BE49-F238E27FC236}">
                  <a16:creationId xmlns:a16="http://schemas.microsoft.com/office/drawing/2014/main" xmlns="" id="{31932C37-3079-4F6E-8E1B-20E90B7503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71688" y="1581150"/>
              <a:ext cx="414338" cy="58738"/>
            </a:xfrm>
            <a:custGeom>
              <a:avLst/>
              <a:gdLst>
                <a:gd name="T0" fmla="*/ 0 w 261"/>
                <a:gd name="T1" fmla="*/ 0 h 37"/>
                <a:gd name="T2" fmla="*/ 64 w 261"/>
                <a:gd name="T3" fmla="*/ 11 h 37"/>
                <a:gd name="T4" fmla="*/ 130 w 261"/>
                <a:gd name="T5" fmla="*/ 15 h 37"/>
                <a:gd name="T6" fmla="*/ 195 w 261"/>
                <a:gd name="T7" fmla="*/ 11 h 37"/>
                <a:gd name="T8" fmla="*/ 261 w 261"/>
                <a:gd name="T9" fmla="*/ 0 h 37"/>
                <a:gd name="T10" fmla="*/ 242 w 261"/>
                <a:gd name="T11" fmla="*/ 12 h 37"/>
                <a:gd name="T12" fmla="*/ 221 w 261"/>
                <a:gd name="T13" fmla="*/ 21 h 37"/>
                <a:gd name="T14" fmla="*/ 195 w 261"/>
                <a:gd name="T15" fmla="*/ 29 h 37"/>
                <a:gd name="T16" fmla="*/ 165 w 261"/>
                <a:gd name="T17" fmla="*/ 34 h 37"/>
                <a:gd name="T18" fmla="*/ 130 w 261"/>
                <a:gd name="T19" fmla="*/ 37 h 37"/>
                <a:gd name="T20" fmla="*/ 96 w 261"/>
                <a:gd name="T21" fmla="*/ 34 h 37"/>
                <a:gd name="T22" fmla="*/ 66 w 261"/>
                <a:gd name="T23" fmla="*/ 29 h 37"/>
                <a:gd name="T24" fmla="*/ 39 w 261"/>
                <a:gd name="T25" fmla="*/ 21 h 37"/>
                <a:gd name="T26" fmla="*/ 17 w 261"/>
                <a:gd name="T27" fmla="*/ 12 h 37"/>
                <a:gd name="T28" fmla="*/ 0 w 261"/>
                <a:gd name="T2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1" h="37">
                  <a:moveTo>
                    <a:pt x="0" y="0"/>
                  </a:moveTo>
                  <a:lnTo>
                    <a:pt x="64" y="11"/>
                  </a:lnTo>
                  <a:lnTo>
                    <a:pt x="130" y="15"/>
                  </a:lnTo>
                  <a:lnTo>
                    <a:pt x="195" y="11"/>
                  </a:lnTo>
                  <a:lnTo>
                    <a:pt x="261" y="0"/>
                  </a:lnTo>
                  <a:lnTo>
                    <a:pt x="242" y="12"/>
                  </a:lnTo>
                  <a:lnTo>
                    <a:pt x="221" y="21"/>
                  </a:lnTo>
                  <a:lnTo>
                    <a:pt x="195" y="29"/>
                  </a:lnTo>
                  <a:lnTo>
                    <a:pt x="165" y="34"/>
                  </a:lnTo>
                  <a:lnTo>
                    <a:pt x="130" y="37"/>
                  </a:lnTo>
                  <a:lnTo>
                    <a:pt x="96" y="34"/>
                  </a:lnTo>
                  <a:lnTo>
                    <a:pt x="66" y="29"/>
                  </a:lnTo>
                  <a:lnTo>
                    <a:pt x="39" y="21"/>
                  </a:lnTo>
                  <a:lnTo>
                    <a:pt x="17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Freeform 21">
              <a:extLst>
                <a:ext uri="{FF2B5EF4-FFF2-40B4-BE49-F238E27FC236}">
                  <a16:creationId xmlns:a16="http://schemas.microsoft.com/office/drawing/2014/main" xmlns="" id="{5F920656-1ED2-4DEB-BE02-93BFFAE24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71688" y="1581150"/>
              <a:ext cx="414338" cy="41275"/>
            </a:xfrm>
            <a:custGeom>
              <a:avLst/>
              <a:gdLst>
                <a:gd name="T0" fmla="*/ 0 w 261"/>
                <a:gd name="T1" fmla="*/ 0 h 26"/>
                <a:gd name="T2" fmla="*/ 64 w 261"/>
                <a:gd name="T3" fmla="*/ 11 h 26"/>
                <a:gd name="T4" fmla="*/ 130 w 261"/>
                <a:gd name="T5" fmla="*/ 15 h 26"/>
                <a:gd name="T6" fmla="*/ 195 w 261"/>
                <a:gd name="T7" fmla="*/ 11 h 26"/>
                <a:gd name="T8" fmla="*/ 261 w 261"/>
                <a:gd name="T9" fmla="*/ 0 h 26"/>
                <a:gd name="T10" fmla="*/ 242 w 261"/>
                <a:gd name="T11" fmla="*/ 12 h 26"/>
                <a:gd name="T12" fmla="*/ 221 w 261"/>
                <a:gd name="T13" fmla="*/ 21 h 26"/>
                <a:gd name="T14" fmla="*/ 178 w 261"/>
                <a:gd name="T15" fmla="*/ 25 h 26"/>
                <a:gd name="T16" fmla="*/ 130 w 261"/>
                <a:gd name="T17" fmla="*/ 26 h 26"/>
                <a:gd name="T18" fmla="*/ 83 w 261"/>
                <a:gd name="T19" fmla="*/ 25 h 26"/>
                <a:gd name="T20" fmla="*/ 39 w 261"/>
                <a:gd name="T21" fmla="*/ 21 h 26"/>
                <a:gd name="T22" fmla="*/ 17 w 261"/>
                <a:gd name="T23" fmla="*/ 12 h 26"/>
                <a:gd name="T24" fmla="*/ 0 w 261"/>
                <a:gd name="T2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1" h="26">
                  <a:moveTo>
                    <a:pt x="0" y="0"/>
                  </a:moveTo>
                  <a:lnTo>
                    <a:pt x="64" y="11"/>
                  </a:lnTo>
                  <a:lnTo>
                    <a:pt x="130" y="15"/>
                  </a:lnTo>
                  <a:lnTo>
                    <a:pt x="195" y="11"/>
                  </a:lnTo>
                  <a:lnTo>
                    <a:pt x="261" y="0"/>
                  </a:lnTo>
                  <a:lnTo>
                    <a:pt x="242" y="12"/>
                  </a:lnTo>
                  <a:lnTo>
                    <a:pt x="221" y="21"/>
                  </a:lnTo>
                  <a:lnTo>
                    <a:pt x="178" y="25"/>
                  </a:lnTo>
                  <a:lnTo>
                    <a:pt x="130" y="26"/>
                  </a:lnTo>
                  <a:lnTo>
                    <a:pt x="83" y="25"/>
                  </a:lnTo>
                  <a:lnTo>
                    <a:pt x="39" y="21"/>
                  </a:lnTo>
                  <a:lnTo>
                    <a:pt x="17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EAE8"/>
            </a:solidFill>
            <a:ln w="0">
              <a:solidFill>
                <a:srgbClr val="E2EAE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Freeform 22">
              <a:extLst>
                <a:ext uri="{FF2B5EF4-FFF2-40B4-BE49-F238E27FC236}">
                  <a16:creationId xmlns:a16="http://schemas.microsoft.com/office/drawing/2014/main" xmlns="" id="{DB73523A-FB4A-47F6-81F0-78D04ACBB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838" y="1674813"/>
              <a:ext cx="300038" cy="77788"/>
            </a:xfrm>
            <a:custGeom>
              <a:avLst/>
              <a:gdLst>
                <a:gd name="T0" fmla="*/ 94 w 189"/>
                <a:gd name="T1" fmla="*/ 0 h 49"/>
                <a:gd name="T2" fmla="*/ 130 w 189"/>
                <a:gd name="T3" fmla="*/ 3 h 49"/>
                <a:gd name="T4" fmla="*/ 163 w 189"/>
                <a:gd name="T5" fmla="*/ 9 h 49"/>
                <a:gd name="T6" fmla="*/ 189 w 189"/>
                <a:gd name="T7" fmla="*/ 21 h 49"/>
                <a:gd name="T8" fmla="*/ 171 w 189"/>
                <a:gd name="T9" fmla="*/ 32 h 49"/>
                <a:gd name="T10" fmla="*/ 150 w 189"/>
                <a:gd name="T11" fmla="*/ 41 h 49"/>
                <a:gd name="T12" fmla="*/ 124 w 189"/>
                <a:gd name="T13" fmla="*/ 46 h 49"/>
                <a:gd name="T14" fmla="*/ 94 w 189"/>
                <a:gd name="T15" fmla="*/ 49 h 49"/>
                <a:gd name="T16" fmla="*/ 65 w 189"/>
                <a:gd name="T17" fmla="*/ 46 h 49"/>
                <a:gd name="T18" fmla="*/ 39 w 189"/>
                <a:gd name="T19" fmla="*/ 41 h 49"/>
                <a:gd name="T20" fmla="*/ 17 w 189"/>
                <a:gd name="T21" fmla="*/ 32 h 49"/>
                <a:gd name="T22" fmla="*/ 0 w 189"/>
                <a:gd name="T23" fmla="*/ 21 h 49"/>
                <a:gd name="T24" fmla="*/ 26 w 189"/>
                <a:gd name="T25" fmla="*/ 9 h 49"/>
                <a:gd name="T26" fmla="*/ 58 w 189"/>
                <a:gd name="T27" fmla="*/ 3 h 49"/>
                <a:gd name="T28" fmla="*/ 94 w 189"/>
                <a:gd name="T2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9" h="49">
                  <a:moveTo>
                    <a:pt x="94" y="0"/>
                  </a:moveTo>
                  <a:lnTo>
                    <a:pt x="130" y="3"/>
                  </a:lnTo>
                  <a:lnTo>
                    <a:pt x="163" y="9"/>
                  </a:lnTo>
                  <a:lnTo>
                    <a:pt x="189" y="21"/>
                  </a:lnTo>
                  <a:lnTo>
                    <a:pt x="171" y="32"/>
                  </a:lnTo>
                  <a:lnTo>
                    <a:pt x="150" y="41"/>
                  </a:lnTo>
                  <a:lnTo>
                    <a:pt x="124" y="46"/>
                  </a:lnTo>
                  <a:lnTo>
                    <a:pt x="94" y="49"/>
                  </a:lnTo>
                  <a:lnTo>
                    <a:pt x="65" y="46"/>
                  </a:lnTo>
                  <a:lnTo>
                    <a:pt x="39" y="41"/>
                  </a:lnTo>
                  <a:lnTo>
                    <a:pt x="17" y="32"/>
                  </a:lnTo>
                  <a:lnTo>
                    <a:pt x="0" y="21"/>
                  </a:lnTo>
                  <a:lnTo>
                    <a:pt x="26" y="9"/>
                  </a:lnTo>
                  <a:lnTo>
                    <a:pt x="58" y="3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C2F00"/>
            </a:solidFill>
            <a:ln w="0">
              <a:solidFill>
                <a:srgbClr val="FC2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Freeform 23">
              <a:extLst>
                <a:ext uri="{FF2B5EF4-FFF2-40B4-BE49-F238E27FC236}">
                  <a16:creationId xmlns:a16="http://schemas.microsoft.com/office/drawing/2014/main" xmlns="" id="{9F7D9F0B-407C-4E4B-AD9E-C9A91517629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838" y="1674813"/>
              <a:ext cx="300038" cy="77788"/>
            </a:xfrm>
            <a:custGeom>
              <a:avLst/>
              <a:gdLst>
                <a:gd name="T0" fmla="*/ 94 w 189"/>
                <a:gd name="T1" fmla="*/ 0 h 49"/>
                <a:gd name="T2" fmla="*/ 130 w 189"/>
                <a:gd name="T3" fmla="*/ 3 h 49"/>
                <a:gd name="T4" fmla="*/ 163 w 189"/>
                <a:gd name="T5" fmla="*/ 9 h 49"/>
                <a:gd name="T6" fmla="*/ 189 w 189"/>
                <a:gd name="T7" fmla="*/ 21 h 49"/>
                <a:gd name="T8" fmla="*/ 164 w 189"/>
                <a:gd name="T9" fmla="*/ 34 h 49"/>
                <a:gd name="T10" fmla="*/ 162 w 189"/>
                <a:gd name="T11" fmla="*/ 33 h 49"/>
                <a:gd name="T12" fmla="*/ 154 w 189"/>
                <a:gd name="T13" fmla="*/ 30 h 49"/>
                <a:gd name="T14" fmla="*/ 142 w 189"/>
                <a:gd name="T15" fmla="*/ 28 h 49"/>
                <a:gd name="T16" fmla="*/ 129 w 189"/>
                <a:gd name="T17" fmla="*/ 25 h 49"/>
                <a:gd name="T18" fmla="*/ 113 w 189"/>
                <a:gd name="T19" fmla="*/ 25 h 49"/>
                <a:gd name="T20" fmla="*/ 99 w 189"/>
                <a:gd name="T21" fmla="*/ 26 h 49"/>
                <a:gd name="T22" fmla="*/ 87 w 189"/>
                <a:gd name="T23" fmla="*/ 32 h 49"/>
                <a:gd name="T24" fmla="*/ 82 w 189"/>
                <a:gd name="T25" fmla="*/ 39 h 49"/>
                <a:gd name="T26" fmla="*/ 82 w 189"/>
                <a:gd name="T27" fmla="*/ 49 h 49"/>
                <a:gd name="T28" fmla="*/ 56 w 189"/>
                <a:gd name="T29" fmla="*/ 45 h 49"/>
                <a:gd name="T30" fmla="*/ 34 w 189"/>
                <a:gd name="T31" fmla="*/ 38 h 49"/>
                <a:gd name="T32" fmla="*/ 15 w 189"/>
                <a:gd name="T33" fmla="*/ 30 h 49"/>
                <a:gd name="T34" fmla="*/ 0 w 189"/>
                <a:gd name="T35" fmla="*/ 21 h 49"/>
                <a:gd name="T36" fmla="*/ 26 w 189"/>
                <a:gd name="T37" fmla="*/ 9 h 49"/>
                <a:gd name="T38" fmla="*/ 58 w 189"/>
                <a:gd name="T39" fmla="*/ 3 h 49"/>
                <a:gd name="T40" fmla="*/ 94 w 189"/>
                <a:gd name="T4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9" h="49">
                  <a:moveTo>
                    <a:pt x="94" y="0"/>
                  </a:moveTo>
                  <a:lnTo>
                    <a:pt x="130" y="3"/>
                  </a:lnTo>
                  <a:lnTo>
                    <a:pt x="163" y="9"/>
                  </a:lnTo>
                  <a:lnTo>
                    <a:pt x="189" y="21"/>
                  </a:lnTo>
                  <a:lnTo>
                    <a:pt x="164" y="34"/>
                  </a:lnTo>
                  <a:lnTo>
                    <a:pt x="162" y="33"/>
                  </a:lnTo>
                  <a:lnTo>
                    <a:pt x="154" y="30"/>
                  </a:lnTo>
                  <a:lnTo>
                    <a:pt x="142" y="28"/>
                  </a:lnTo>
                  <a:lnTo>
                    <a:pt x="129" y="25"/>
                  </a:lnTo>
                  <a:lnTo>
                    <a:pt x="113" y="25"/>
                  </a:lnTo>
                  <a:lnTo>
                    <a:pt x="99" y="26"/>
                  </a:lnTo>
                  <a:lnTo>
                    <a:pt x="87" y="32"/>
                  </a:lnTo>
                  <a:lnTo>
                    <a:pt x="82" y="39"/>
                  </a:lnTo>
                  <a:lnTo>
                    <a:pt x="82" y="49"/>
                  </a:lnTo>
                  <a:lnTo>
                    <a:pt x="56" y="45"/>
                  </a:lnTo>
                  <a:lnTo>
                    <a:pt x="34" y="38"/>
                  </a:lnTo>
                  <a:lnTo>
                    <a:pt x="15" y="30"/>
                  </a:lnTo>
                  <a:lnTo>
                    <a:pt x="0" y="21"/>
                  </a:lnTo>
                  <a:lnTo>
                    <a:pt x="26" y="9"/>
                  </a:lnTo>
                  <a:lnTo>
                    <a:pt x="58" y="3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EB1000"/>
            </a:solidFill>
            <a:ln w="0">
              <a:solidFill>
                <a:srgbClr val="EB1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Freeform 24">
              <a:extLst>
                <a:ext uri="{FF2B5EF4-FFF2-40B4-BE49-F238E27FC236}">
                  <a16:creationId xmlns:a16="http://schemas.microsoft.com/office/drawing/2014/main" xmlns="" id="{0B9FE328-31F0-4809-86DF-EDEE599EB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1175" y="1150938"/>
              <a:ext cx="25400" cy="160338"/>
            </a:xfrm>
            <a:custGeom>
              <a:avLst/>
              <a:gdLst>
                <a:gd name="T0" fmla="*/ 8 w 16"/>
                <a:gd name="T1" fmla="*/ 0 h 101"/>
                <a:gd name="T2" fmla="*/ 16 w 16"/>
                <a:gd name="T3" fmla="*/ 0 h 101"/>
                <a:gd name="T4" fmla="*/ 16 w 16"/>
                <a:gd name="T5" fmla="*/ 101 h 101"/>
                <a:gd name="T6" fmla="*/ 8 w 16"/>
                <a:gd name="T7" fmla="*/ 101 h 101"/>
                <a:gd name="T8" fmla="*/ 5 w 16"/>
                <a:gd name="T9" fmla="*/ 101 h 101"/>
                <a:gd name="T10" fmla="*/ 3 w 16"/>
                <a:gd name="T11" fmla="*/ 100 h 101"/>
                <a:gd name="T12" fmla="*/ 1 w 16"/>
                <a:gd name="T13" fmla="*/ 97 h 101"/>
                <a:gd name="T14" fmla="*/ 0 w 16"/>
                <a:gd name="T15" fmla="*/ 94 h 101"/>
                <a:gd name="T16" fmla="*/ 0 w 16"/>
                <a:gd name="T17" fmla="*/ 7 h 101"/>
                <a:gd name="T18" fmla="*/ 1 w 16"/>
                <a:gd name="T19" fmla="*/ 4 h 101"/>
                <a:gd name="T20" fmla="*/ 3 w 16"/>
                <a:gd name="T21" fmla="*/ 3 h 101"/>
                <a:gd name="T22" fmla="*/ 5 w 16"/>
                <a:gd name="T23" fmla="*/ 0 h 101"/>
                <a:gd name="T24" fmla="*/ 8 w 16"/>
                <a:gd name="T2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101">
                  <a:moveTo>
                    <a:pt x="8" y="0"/>
                  </a:moveTo>
                  <a:lnTo>
                    <a:pt x="16" y="0"/>
                  </a:lnTo>
                  <a:lnTo>
                    <a:pt x="16" y="101"/>
                  </a:lnTo>
                  <a:lnTo>
                    <a:pt x="8" y="101"/>
                  </a:lnTo>
                  <a:lnTo>
                    <a:pt x="5" y="101"/>
                  </a:lnTo>
                  <a:lnTo>
                    <a:pt x="3" y="100"/>
                  </a:lnTo>
                  <a:lnTo>
                    <a:pt x="1" y="97"/>
                  </a:lnTo>
                  <a:lnTo>
                    <a:pt x="0" y="94"/>
                  </a:lnTo>
                  <a:lnTo>
                    <a:pt x="0" y="7"/>
                  </a:lnTo>
                  <a:lnTo>
                    <a:pt x="1" y="4"/>
                  </a:lnTo>
                  <a:lnTo>
                    <a:pt x="3" y="3"/>
                  </a:lnTo>
                  <a:lnTo>
                    <a:pt x="5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Freeform 25">
              <a:extLst>
                <a:ext uri="{FF2B5EF4-FFF2-40B4-BE49-F238E27FC236}">
                  <a16:creationId xmlns:a16="http://schemas.microsoft.com/office/drawing/2014/main" xmlns="" id="{D6421BD2-3B83-4062-9053-3AC3746926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1175" y="1150938"/>
              <a:ext cx="25400" cy="160338"/>
            </a:xfrm>
            <a:custGeom>
              <a:avLst/>
              <a:gdLst>
                <a:gd name="T0" fmla="*/ 8 w 16"/>
                <a:gd name="T1" fmla="*/ 0 h 101"/>
                <a:gd name="T2" fmla="*/ 16 w 16"/>
                <a:gd name="T3" fmla="*/ 0 h 101"/>
                <a:gd name="T4" fmla="*/ 16 w 16"/>
                <a:gd name="T5" fmla="*/ 101 h 101"/>
                <a:gd name="T6" fmla="*/ 8 w 16"/>
                <a:gd name="T7" fmla="*/ 101 h 101"/>
                <a:gd name="T8" fmla="*/ 5 w 16"/>
                <a:gd name="T9" fmla="*/ 101 h 101"/>
                <a:gd name="T10" fmla="*/ 3 w 16"/>
                <a:gd name="T11" fmla="*/ 100 h 101"/>
                <a:gd name="T12" fmla="*/ 1 w 16"/>
                <a:gd name="T13" fmla="*/ 97 h 101"/>
                <a:gd name="T14" fmla="*/ 0 w 16"/>
                <a:gd name="T15" fmla="*/ 94 h 101"/>
                <a:gd name="T16" fmla="*/ 0 w 16"/>
                <a:gd name="T17" fmla="*/ 7 h 101"/>
                <a:gd name="T18" fmla="*/ 1 w 16"/>
                <a:gd name="T19" fmla="*/ 4 h 101"/>
                <a:gd name="T20" fmla="*/ 3 w 16"/>
                <a:gd name="T21" fmla="*/ 3 h 101"/>
                <a:gd name="T22" fmla="*/ 5 w 16"/>
                <a:gd name="T23" fmla="*/ 0 h 101"/>
                <a:gd name="T24" fmla="*/ 8 w 16"/>
                <a:gd name="T2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101">
                  <a:moveTo>
                    <a:pt x="8" y="0"/>
                  </a:moveTo>
                  <a:lnTo>
                    <a:pt x="16" y="0"/>
                  </a:lnTo>
                  <a:lnTo>
                    <a:pt x="16" y="101"/>
                  </a:lnTo>
                  <a:lnTo>
                    <a:pt x="8" y="101"/>
                  </a:lnTo>
                  <a:lnTo>
                    <a:pt x="5" y="101"/>
                  </a:lnTo>
                  <a:lnTo>
                    <a:pt x="3" y="100"/>
                  </a:lnTo>
                  <a:lnTo>
                    <a:pt x="1" y="97"/>
                  </a:lnTo>
                  <a:lnTo>
                    <a:pt x="0" y="94"/>
                  </a:lnTo>
                  <a:lnTo>
                    <a:pt x="0" y="7"/>
                  </a:lnTo>
                  <a:lnTo>
                    <a:pt x="1" y="4"/>
                  </a:lnTo>
                  <a:lnTo>
                    <a:pt x="3" y="3"/>
                  </a:lnTo>
                  <a:lnTo>
                    <a:pt x="5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Freeform 26">
              <a:extLst>
                <a:ext uri="{FF2B5EF4-FFF2-40B4-BE49-F238E27FC236}">
                  <a16:creationId xmlns:a16="http://schemas.microsoft.com/office/drawing/2014/main" xmlns="" id="{54ADF230-B692-45C4-9362-240781E0A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1138" y="1150938"/>
              <a:ext cx="23813" cy="160338"/>
            </a:xfrm>
            <a:custGeom>
              <a:avLst/>
              <a:gdLst>
                <a:gd name="T0" fmla="*/ 0 w 15"/>
                <a:gd name="T1" fmla="*/ 0 h 101"/>
                <a:gd name="T2" fmla="*/ 8 w 15"/>
                <a:gd name="T3" fmla="*/ 0 h 101"/>
                <a:gd name="T4" fmla="*/ 11 w 15"/>
                <a:gd name="T5" fmla="*/ 0 h 101"/>
                <a:gd name="T6" fmla="*/ 13 w 15"/>
                <a:gd name="T7" fmla="*/ 3 h 101"/>
                <a:gd name="T8" fmla="*/ 15 w 15"/>
                <a:gd name="T9" fmla="*/ 4 h 101"/>
                <a:gd name="T10" fmla="*/ 15 w 15"/>
                <a:gd name="T11" fmla="*/ 7 h 101"/>
                <a:gd name="T12" fmla="*/ 15 w 15"/>
                <a:gd name="T13" fmla="*/ 94 h 101"/>
                <a:gd name="T14" fmla="*/ 15 w 15"/>
                <a:gd name="T15" fmla="*/ 97 h 101"/>
                <a:gd name="T16" fmla="*/ 13 w 15"/>
                <a:gd name="T17" fmla="*/ 100 h 101"/>
                <a:gd name="T18" fmla="*/ 11 w 15"/>
                <a:gd name="T19" fmla="*/ 101 h 101"/>
                <a:gd name="T20" fmla="*/ 8 w 15"/>
                <a:gd name="T21" fmla="*/ 101 h 101"/>
                <a:gd name="T22" fmla="*/ 0 w 15"/>
                <a:gd name="T23" fmla="*/ 101 h 101"/>
                <a:gd name="T24" fmla="*/ 0 w 15"/>
                <a:gd name="T2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101">
                  <a:moveTo>
                    <a:pt x="0" y="0"/>
                  </a:moveTo>
                  <a:lnTo>
                    <a:pt x="8" y="0"/>
                  </a:lnTo>
                  <a:lnTo>
                    <a:pt x="11" y="0"/>
                  </a:lnTo>
                  <a:lnTo>
                    <a:pt x="13" y="3"/>
                  </a:lnTo>
                  <a:lnTo>
                    <a:pt x="15" y="4"/>
                  </a:lnTo>
                  <a:lnTo>
                    <a:pt x="15" y="7"/>
                  </a:lnTo>
                  <a:lnTo>
                    <a:pt x="15" y="94"/>
                  </a:lnTo>
                  <a:lnTo>
                    <a:pt x="15" y="97"/>
                  </a:lnTo>
                  <a:lnTo>
                    <a:pt x="13" y="100"/>
                  </a:lnTo>
                  <a:lnTo>
                    <a:pt x="11" y="101"/>
                  </a:lnTo>
                  <a:lnTo>
                    <a:pt x="8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Freeform 27">
              <a:extLst>
                <a:ext uri="{FF2B5EF4-FFF2-40B4-BE49-F238E27FC236}">
                  <a16:creationId xmlns:a16="http://schemas.microsoft.com/office/drawing/2014/main" xmlns="" id="{F7AE6027-133B-4C45-A9C1-4C3DBBB75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7849" y="1050925"/>
              <a:ext cx="860425" cy="360362"/>
            </a:xfrm>
            <a:custGeom>
              <a:avLst/>
              <a:gdLst>
                <a:gd name="T0" fmla="*/ 18 w 542"/>
                <a:gd name="T1" fmla="*/ 0 h 227"/>
                <a:gd name="T2" fmla="*/ 525 w 542"/>
                <a:gd name="T3" fmla="*/ 0 h 227"/>
                <a:gd name="T4" fmla="*/ 530 w 542"/>
                <a:gd name="T5" fmla="*/ 2 h 227"/>
                <a:gd name="T6" fmla="*/ 535 w 542"/>
                <a:gd name="T7" fmla="*/ 4 h 227"/>
                <a:gd name="T8" fmla="*/ 539 w 542"/>
                <a:gd name="T9" fmla="*/ 7 h 227"/>
                <a:gd name="T10" fmla="*/ 542 w 542"/>
                <a:gd name="T11" fmla="*/ 12 h 227"/>
                <a:gd name="T12" fmla="*/ 542 w 542"/>
                <a:gd name="T13" fmla="*/ 17 h 227"/>
                <a:gd name="T14" fmla="*/ 542 w 542"/>
                <a:gd name="T15" fmla="*/ 210 h 227"/>
                <a:gd name="T16" fmla="*/ 542 w 542"/>
                <a:gd name="T17" fmla="*/ 215 h 227"/>
                <a:gd name="T18" fmla="*/ 539 w 542"/>
                <a:gd name="T19" fmla="*/ 220 h 227"/>
                <a:gd name="T20" fmla="*/ 535 w 542"/>
                <a:gd name="T21" fmla="*/ 224 h 227"/>
                <a:gd name="T22" fmla="*/ 530 w 542"/>
                <a:gd name="T23" fmla="*/ 227 h 227"/>
                <a:gd name="T24" fmla="*/ 525 w 542"/>
                <a:gd name="T25" fmla="*/ 227 h 227"/>
                <a:gd name="T26" fmla="*/ 328 w 542"/>
                <a:gd name="T27" fmla="*/ 227 h 227"/>
                <a:gd name="T28" fmla="*/ 317 w 542"/>
                <a:gd name="T29" fmla="*/ 224 h 227"/>
                <a:gd name="T30" fmla="*/ 306 w 542"/>
                <a:gd name="T31" fmla="*/ 216 h 227"/>
                <a:gd name="T32" fmla="*/ 284 w 542"/>
                <a:gd name="T33" fmla="*/ 194 h 227"/>
                <a:gd name="T34" fmla="*/ 276 w 542"/>
                <a:gd name="T35" fmla="*/ 189 h 227"/>
                <a:gd name="T36" fmla="*/ 267 w 542"/>
                <a:gd name="T37" fmla="*/ 189 h 227"/>
                <a:gd name="T38" fmla="*/ 258 w 542"/>
                <a:gd name="T39" fmla="*/ 194 h 227"/>
                <a:gd name="T40" fmla="*/ 237 w 542"/>
                <a:gd name="T41" fmla="*/ 216 h 227"/>
                <a:gd name="T42" fmla="*/ 226 w 542"/>
                <a:gd name="T43" fmla="*/ 224 h 227"/>
                <a:gd name="T44" fmla="*/ 213 w 542"/>
                <a:gd name="T45" fmla="*/ 227 h 227"/>
                <a:gd name="T46" fmla="*/ 18 w 542"/>
                <a:gd name="T47" fmla="*/ 227 h 227"/>
                <a:gd name="T48" fmla="*/ 12 w 542"/>
                <a:gd name="T49" fmla="*/ 227 h 227"/>
                <a:gd name="T50" fmla="*/ 8 w 542"/>
                <a:gd name="T51" fmla="*/ 224 h 227"/>
                <a:gd name="T52" fmla="*/ 4 w 542"/>
                <a:gd name="T53" fmla="*/ 220 h 227"/>
                <a:gd name="T54" fmla="*/ 1 w 542"/>
                <a:gd name="T55" fmla="*/ 215 h 227"/>
                <a:gd name="T56" fmla="*/ 0 w 542"/>
                <a:gd name="T57" fmla="*/ 210 h 227"/>
                <a:gd name="T58" fmla="*/ 0 w 542"/>
                <a:gd name="T59" fmla="*/ 17 h 227"/>
                <a:gd name="T60" fmla="*/ 1 w 542"/>
                <a:gd name="T61" fmla="*/ 12 h 227"/>
                <a:gd name="T62" fmla="*/ 4 w 542"/>
                <a:gd name="T63" fmla="*/ 7 h 227"/>
                <a:gd name="T64" fmla="*/ 8 w 542"/>
                <a:gd name="T65" fmla="*/ 4 h 227"/>
                <a:gd name="T66" fmla="*/ 12 w 542"/>
                <a:gd name="T67" fmla="*/ 2 h 227"/>
                <a:gd name="T68" fmla="*/ 18 w 542"/>
                <a:gd name="T69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42" h="227">
                  <a:moveTo>
                    <a:pt x="18" y="0"/>
                  </a:moveTo>
                  <a:lnTo>
                    <a:pt x="525" y="0"/>
                  </a:lnTo>
                  <a:lnTo>
                    <a:pt x="530" y="2"/>
                  </a:lnTo>
                  <a:lnTo>
                    <a:pt x="535" y="4"/>
                  </a:lnTo>
                  <a:lnTo>
                    <a:pt x="539" y="7"/>
                  </a:lnTo>
                  <a:lnTo>
                    <a:pt x="542" y="12"/>
                  </a:lnTo>
                  <a:lnTo>
                    <a:pt x="542" y="17"/>
                  </a:lnTo>
                  <a:lnTo>
                    <a:pt x="542" y="210"/>
                  </a:lnTo>
                  <a:lnTo>
                    <a:pt x="542" y="215"/>
                  </a:lnTo>
                  <a:lnTo>
                    <a:pt x="539" y="220"/>
                  </a:lnTo>
                  <a:lnTo>
                    <a:pt x="535" y="224"/>
                  </a:lnTo>
                  <a:lnTo>
                    <a:pt x="530" y="227"/>
                  </a:lnTo>
                  <a:lnTo>
                    <a:pt x="525" y="227"/>
                  </a:lnTo>
                  <a:lnTo>
                    <a:pt x="328" y="227"/>
                  </a:lnTo>
                  <a:lnTo>
                    <a:pt x="317" y="224"/>
                  </a:lnTo>
                  <a:lnTo>
                    <a:pt x="306" y="216"/>
                  </a:lnTo>
                  <a:lnTo>
                    <a:pt x="284" y="194"/>
                  </a:lnTo>
                  <a:lnTo>
                    <a:pt x="276" y="189"/>
                  </a:lnTo>
                  <a:lnTo>
                    <a:pt x="267" y="189"/>
                  </a:lnTo>
                  <a:lnTo>
                    <a:pt x="258" y="194"/>
                  </a:lnTo>
                  <a:lnTo>
                    <a:pt x="237" y="216"/>
                  </a:lnTo>
                  <a:lnTo>
                    <a:pt x="226" y="224"/>
                  </a:lnTo>
                  <a:lnTo>
                    <a:pt x="213" y="227"/>
                  </a:lnTo>
                  <a:lnTo>
                    <a:pt x="18" y="227"/>
                  </a:lnTo>
                  <a:lnTo>
                    <a:pt x="12" y="227"/>
                  </a:lnTo>
                  <a:lnTo>
                    <a:pt x="8" y="224"/>
                  </a:lnTo>
                  <a:lnTo>
                    <a:pt x="4" y="220"/>
                  </a:lnTo>
                  <a:lnTo>
                    <a:pt x="1" y="215"/>
                  </a:lnTo>
                  <a:lnTo>
                    <a:pt x="0" y="210"/>
                  </a:lnTo>
                  <a:lnTo>
                    <a:pt x="0" y="17"/>
                  </a:lnTo>
                  <a:lnTo>
                    <a:pt x="1" y="12"/>
                  </a:lnTo>
                  <a:lnTo>
                    <a:pt x="4" y="7"/>
                  </a:lnTo>
                  <a:lnTo>
                    <a:pt x="8" y="4"/>
                  </a:lnTo>
                  <a:lnTo>
                    <a:pt x="12" y="2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0306"/>
            </a:solidFill>
            <a:ln w="0">
              <a:solidFill>
                <a:srgbClr val="00030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52" name="Freeform 28">
              <a:extLst>
                <a:ext uri="{FF2B5EF4-FFF2-40B4-BE49-F238E27FC236}">
                  <a16:creationId xmlns:a16="http://schemas.microsoft.com/office/drawing/2014/main" xmlns="" id="{A5F4F8A2-B342-4811-B6FF-003005E88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2775" y="1081088"/>
              <a:ext cx="792163" cy="41275"/>
            </a:xfrm>
            <a:custGeom>
              <a:avLst/>
              <a:gdLst>
                <a:gd name="T0" fmla="*/ 13 w 499"/>
                <a:gd name="T1" fmla="*/ 0 h 26"/>
                <a:gd name="T2" fmla="*/ 486 w 499"/>
                <a:gd name="T3" fmla="*/ 0 h 26"/>
                <a:gd name="T4" fmla="*/ 490 w 499"/>
                <a:gd name="T5" fmla="*/ 0 h 26"/>
                <a:gd name="T6" fmla="*/ 494 w 499"/>
                <a:gd name="T7" fmla="*/ 2 h 26"/>
                <a:gd name="T8" fmla="*/ 496 w 499"/>
                <a:gd name="T9" fmla="*/ 5 h 26"/>
                <a:gd name="T10" fmla="*/ 497 w 499"/>
                <a:gd name="T11" fmla="*/ 8 h 26"/>
                <a:gd name="T12" fmla="*/ 499 w 499"/>
                <a:gd name="T13" fmla="*/ 13 h 26"/>
                <a:gd name="T14" fmla="*/ 499 w 499"/>
                <a:gd name="T15" fmla="*/ 13 h 26"/>
                <a:gd name="T16" fmla="*/ 497 w 499"/>
                <a:gd name="T17" fmla="*/ 17 h 26"/>
                <a:gd name="T18" fmla="*/ 496 w 499"/>
                <a:gd name="T19" fmla="*/ 21 h 26"/>
                <a:gd name="T20" fmla="*/ 494 w 499"/>
                <a:gd name="T21" fmla="*/ 23 h 26"/>
                <a:gd name="T22" fmla="*/ 490 w 499"/>
                <a:gd name="T23" fmla="*/ 25 h 26"/>
                <a:gd name="T24" fmla="*/ 486 w 499"/>
                <a:gd name="T25" fmla="*/ 26 h 26"/>
                <a:gd name="T26" fmla="*/ 13 w 499"/>
                <a:gd name="T27" fmla="*/ 26 h 26"/>
                <a:gd name="T28" fmla="*/ 9 w 499"/>
                <a:gd name="T29" fmla="*/ 25 h 26"/>
                <a:gd name="T30" fmla="*/ 5 w 499"/>
                <a:gd name="T31" fmla="*/ 23 h 26"/>
                <a:gd name="T32" fmla="*/ 3 w 499"/>
                <a:gd name="T33" fmla="*/ 21 h 26"/>
                <a:gd name="T34" fmla="*/ 1 w 499"/>
                <a:gd name="T35" fmla="*/ 17 h 26"/>
                <a:gd name="T36" fmla="*/ 0 w 499"/>
                <a:gd name="T37" fmla="*/ 13 h 26"/>
                <a:gd name="T38" fmla="*/ 0 w 499"/>
                <a:gd name="T39" fmla="*/ 13 h 26"/>
                <a:gd name="T40" fmla="*/ 1 w 499"/>
                <a:gd name="T41" fmla="*/ 8 h 26"/>
                <a:gd name="T42" fmla="*/ 3 w 499"/>
                <a:gd name="T43" fmla="*/ 5 h 26"/>
                <a:gd name="T44" fmla="*/ 5 w 499"/>
                <a:gd name="T45" fmla="*/ 2 h 26"/>
                <a:gd name="T46" fmla="*/ 9 w 499"/>
                <a:gd name="T47" fmla="*/ 0 h 26"/>
                <a:gd name="T48" fmla="*/ 13 w 499"/>
                <a:gd name="T4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9" h="26">
                  <a:moveTo>
                    <a:pt x="13" y="0"/>
                  </a:moveTo>
                  <a:lnTo>
                    <a:pt x="486" y="0"/>
                  </a:lnTo>
                  <a:lnTo>
                    <a:pt x="490" y="0"/>
                  </a:lnTo>
                  <a:lnTo>
                    <a:pt x="494" y="2"/>
                  </a:lnTo>
                  <a:lnTo>
                    <a:pt x="496" y="5"/>
                  </a:lnTo>
                  <a:lnTo>
                    <a:pt x="497" y="8"/>
                  </a:lnTo>
                  <a:lnTo>
                    <a:pt x="499" y="13"/>
                  </a:lnTo>
                  <a:lnTo>
                    <a:pt x="499" y="13"/>
                  </a:lnTo>
                  <a:lnTo>
                    <a:pt x="497" y="17"/>
                  </a:lnTo>
                  <a:lnTo>
                    <a:pt x="496" y="21"/>
                  </a:lnTo>
                  <a:lnTo>
                    <a:pt x="494" y="23"/>
                  </a:lnTo>
                  <a:lnTo>
                    <a:pt x="490" y="25"/>
                  </a:lnTo>
                  <a:lnTo>
                    <a:pt x="486" y="26"/>
                  </a:lnTo>
                  <a:lnTo>
                    <a:pt x="13" y="26"/>
                  </a:lnTo>
                  <a:lnTo>
                    <a:pt x="9" y="25"/>
                  </a:lnTo>
                  <a:lnTo>
                    <a:pt x="5" y="23"/>
                  </a:lnTo>
                  <a:lnTo>
                    <a:pt x="3" y="21"/>
                  </a:lnTo>
                  <a:lnTo>
                    <a:pt x="1" y="17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1" y="8"/>
                  </a:lnTo>
                  <a:lnTo>
                    <a:pt x="3" y="5"/>
                  </a:lnTo>
                  <a:lnTo>
                    <a:pt x="5" y="2"/>
                  </a:lnTo>
                  <a:lnTo>
                    <a:pt x="9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Freeform 29">
              <a:extLst>
                <a:ext uri="{FF2B5EF4-FFF2-40B4-BE49-F238E27FC236}">
                  <a16:creationId xmlns:a16="http://schemas.microsoft.com/office/drawing/2014/main" xmlns="" id="{7E18FA75-836E-436A-B398-3FA72DA322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2775" y="1141413"/>
              <a:ext cx="792163" cy="41275"/>
            </a:xfrm>
            <a:custGeom>
              <a:avLst/>
              <a:gdLst>
                <a:gd name="T0" fmla="*/ 13 w 499"/>
                <a:gd name="T1" fmla="*/ 0 h 26"/>
                <a:gd name="T2" fmla="*/ 486 w 499"/>
                <a:gd name="T3" fmla="*/ 0 h 26"/>
                <a:gd name="T4" fmla="*/ 490 w 499"/>
                <a:gd name="T5" fmla="*/ 1 h 26"/>
                <a:gd name="T6" fmla="*/ 494 w 499"/>
                <a:gd name="T7" fmla="*/ 2 h 26"/>
                <a:gd name="T8" fmla="*/ 496 w 499"/>
                <a:gd name="T9" fmla="*/ 5 h 26"/>
                <a:gd name="T10" fmla="*/ 497 w 499"/>
                <a:gd name="T11" fmla="*/ 9 h 26"/>
                <a:gd name="T12" fmla="*/ 499 w 499"/>
                <a:gd name="T13" fmla="*/ 13 h 26"/>
                <a:gd name="T14" fmla="*/ 499 w 499"/>
                <a:gd name="T15" fmla="*/ 13 h 26"/>
                <a:gd name="T16" fmla="*/ 497 w 499"/>
                <a:gd name="T17" fmla="*/ 17 h 26"/>
                <a:gd name="T18" fmla="*/ 496 w 499"/>
                <a:gd name="T19" fmla="*/ 21 h 26"/>
                <a:gd name="T20" fmla="*/ 494 w 499"/>
                <a:gd name="T21" fmla="*/ 23 h 26"/>
                <a:gd name="T22" fmla="*/ 490 w 499"/>
                <a:gd name="T23" fmla="*/ 26 h 26"/>
                <a:gd name="T24" fmla="*/ 486 w 499"/>
                <a:gd name="T25" fmla="*/ 26 h 26"/>
                <a:gd name="T26" fmla="*/ 13 w 499"/>
                <a:gd name="T27" fmla="*/ 26 h 26"/>
                <a:gd name="T28" fmla="*/ 9 w 499"/>
                <a:gd name="T29" fmla="*/ 26 h 26"/>
                <a:gd name="T30" fmla="*/ 5 w 499"/>
                <a:gd name="T31" fmla="*/ 23 h 26"/>
                <a:gd name="T32" fmla="*/ 3 w 499"/>
                <a:gd name="T33" fmla="*/ 21 h 26"/>
                <a:gd name="T34" fmla="*/ 1 w 499"/>
                <a:gd name="T35" fmla="*/ 17 h 26"/>
                <a:gd name="T36" fmla="*/ 0 w 499"/>
                <a:gd name="T37" fmla="*/ 13 h 26"/>
                <a:gd name="T38" fmla="*/ 0 w 499"/>
                <a:gd name="T39" fmla="*/ 13 h 26"/>
                <a:gd name="T40" fmla="*/ 1 w 499"/>
                <a:gd name="T41" fmla="*/ 9 h 26"/>
                <a:gd name="T42" fmla="*/ 3 w 499"/>
                <a:gd name="T43" fmla="*/ 5 h 26"/>
                <a:gd name="T44" fmla="*/ 5 w 499"/>
                <a:gd name="T45" fmla="*/ 2 h 26"/>
                <a:gd name="T46" fmla="*/ 9 w 499"/>
                <a:gd name="T47" fmla="*/ 1 h 26"/>
                <a:gd name="T48" fmla="*/ 13 w 499"/>
                <a:gd name="T4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9" h="26">
                  <a:moveTo>
                    <a:pt x="13" y="0"/>
                  </a:moveTo>
                  <a:lnTo>
                    <a:pt x="486" y="0"/>
                  </a:lnTo>
                  <a:lnTo>
                    <a:pt x="490" y="1"/>
                  </a:lnTo>
                  <a:lnTo>
                    <a:pt x="494" y="2"/>
                  </a:lnTo>
                  <a:lnTo>
                    <a:pt x="496" y="5"/>
                  </a:lnTo>
                  <a:lnTo>
                    <a:pt x="497" y="9"/>
                  </a:lnTo>
                  <a:lnTo>
                    <a:pt x="499" y="13"/>
                  </a:lnTo>
                  <a:lnTo>
                    <a:pt x="499" y="13"/>
                  </a:lnTo>
                  <a:lnTo>
                    <a:pt x="497" y="17"/>
                  </a:lnTo>
                  <a:lnTo>
                    <a:pt x="496" y="21"/>
                  </a:lnTo>
                  <a:lnTo>
                    <a:pt x="494" y="23"/>
                  </a:lnTo>
                  <a:lnTo>
                    <a:pt x="490" y="26"/>
                  </a:lnTo>
                  <a:lnTo>
                    <a:pt x="486" y="26"/>
                  </a:lnTo>
                  <a:lnTo>
                    <a:pt x="13" y="26"/>
                  </a:lnTo>
                  <a:lnTo>
                    <a:pt x="9" y="26"/>
                  </a:lnTo>
                  <a:lnTo>
                    <a:pt x="5" y="23"/>
                  </a:lnTo>
                  <a:lnTo>
                    <a:pt x="3" y="21"/>
                  </a:lnTo>
                  <a:lnTo>
                    <a:pt x="1" y="17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1" y="9"/>
                  </a:lnTo>
                  <a:lnTo>
                    <a:pt x="3" y="5"/>
                  </a:lnTo>
                  <a:lnTo>
                    <a:pt x="5" y="2"/>
                  </a:lnTo>
                  <a:lnTo>
                    <a:pt x="9" y="1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Freeform 30">
              <a:extLst>
                <a:ext uri="{FF2B5EF4-FFF2-40B4-BE49-F238E27FC236}">
                  <a16:creationId xmlns:a16="http://schemas.microsoft.com/office/drawing/2014/main" xmlns="" id="{44BAEFA9-248B-45A3-B8D1-9508DB23EB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9213" y="1377950"/>
              <a:ext cx="14288" cy="15875"/>
            </a:xfrm>
            <a:custGeom>
              <a:avLst/>
              <a:gdLst>
                <a:gd name="T0" fmla="*/ 4 w 9"/>
                <a:gd name="T1" fmla="*/ 0 h 10"/>
                <a:gd name="T2" fmla="*/ 7 w 9"/>
                <a:gd name="T3" fmla="*/ 0 h 10"/>
                <a:gd name="T4" fmla="*/ 9 w 9"/>
                <a:gd name="T5" fmla="*/ 3 h 10"/>
                <a:gd name="T6" fmla="*/ 9 w 9"/>
                <a:gd name="T7" fmla="*/ 5 h 10"/>
                <a:gd name="T8" fmla="*/ 9 w 9"/>
                <a:gd name="T9" fmla="*/ 8 h 10"/>
                <a:gd name="T10" fmla="*/ 7 w 9"/>
                <a:gd name="T11" fmla="*/ 9 h 10"/>
                <a:gd name="T12" fmla="*/ 4 w 9"/>
                <a:gd name="T13" fmla="*/ 10 h 10"/>
                <a:gd name="T14" fmla="*/ 1 w 9"/>
                <a:gd name="T15" fmla="*/ 9 h 10"/>
                <a:gd name="T16" fmla="*/ 0 w 9"/>
                <a:gd name="T17" fmla="*/ 8 h 10"/>
                <a:gd name="T18" fmla="*/ 0 w 9"/>
                <a:gd name="T19" fmla="*/ 5 h 10"/>
                <a:gd name="T20" fmla="*/ 0 w 9"/>
                <a:gd name="T21" fmla="*/ 3 h 10"/>
                <a:gd name="T22" fmla="*/ 1 w 9"/>
                <a:gd name="T23" fmla="*/ 0 h 10"/>
                <a:gd name="T24" fmla="*/ 4 w 9"/>
                <a:gd name="T2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0">
                  <a:moveTo>
                    <a:pt x="4" y="0"/>
                  </a:moveTo>
                  <a:lnTo>
                    <a:pt x="7" y="0"/>
                  </a:lnTo>
                  <a:lnTo>
                    <a:pt x="9" y="3"/>
                  </a:lnTo>
                  <a:lnTo>
                    <a:pt x="9" y="5"/>
                  </a:lnTo>
                  <a:lnTo>
                    <a:pt x="9" y="8"/>
                  </a:lnTo>
                  <a:lnTo>
                    <a:pt x="7" y="9"/>
                  </a:lnTo>
                  <a:lnTo>
                    <a:pt x="4" y="10"/>
                  </a:lnTo>
                  <a:lnTo>
                    <a:pt x="1" y="9"/>
                  </a:lnTo>
                  <a:lnTo>
                    <a:pt x="0" y="8"/>
                  </a:lnTo>
                  <a:lnTo>
                    <a:pt x="0" y="5"/>
                  </a:lnTo>
                  <a:lnTo>
                    <a:pt x="0" y="3"/>
                  </a:lnTo>
                  <a:lnTo>
                    <a:pt x="1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65FFFA"/>
            </a:solidFill>
            <a:ln w="0">
              <a:solidFill>
                <a:srgbClr val="65FFF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Freeform 31">
              <a:extLst>
                <a:ext uri="{FF2B5EF4-FFF2-40B4-BE49-F238E27FC236}">
                  <a16:creationId xmlns:a16="http://schemas.microsoft.com/office/drawing/2014/main" xmlns="" id="{7F790EC5-740F-4E5A-9228-2373EB298D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4613" y="1377950"/>
              <a:ext cx="15875" cy="15875"/>
            </a:xfrm>
            <a:custGeom>
              <a:avLst/>
              <a:gdLst>
                <a:gd name="T0" fmla="*/ 5 w 10"/>
                <a:gd name="T1" fmla="*/ 0 h 10"/>
                <a:gd name="T2" fmla="*/ 8 w 10"/>
                <a:gd name="T3" fmla="*/ 0 h 10"/>
                <a:gd name="T4" fmla="*/ 9 w 10"/>
                <a:gd name="T5" fmla="*/ 3 h 10"/>
                <a:gd name="T6" fmla="*/ 10 w 10"/>
                <a:gd name="T7" fmla="*/ 5 h 10"/>
                <a:gd name="T8" fmla="*/ 9 w 10"/>
                <a:gd name="T9" fmla="*/ 8 h 10"/>
                <a:gd name="T10" fmla="*/ 8 w 10"/>
                <a:gd name="T11" fmla="*/ 9 h 10"/>
                <a:gd name="T12" fmla="*/ 5 w 10"/>
                <a:gd name="T13" fmla="*/ 10 h 10"/>
                <a:gd name="T14" fmla="*/ 2 w 10"/>
                <a:gd name="T15" fmla="*/ 9 h 10"/>
                <a:gd name="T16" fmla="*/ 1 w 10"/>
                <a:gd name="T17" fmla="*/ 8 h 10"/>
                <a:gd name="T18" fmla="*/ 0 w 10"/>
                <a:gd name="T19" fmla="*/ 5 h 10"/>
                <a:gd name="T20" fmla="*/ 1 w 10"/>
                <a:gd name="T21" fmla="*/ 3 h 10"/>
                <a:gd name="T22" fmla="*/ 2 w 10"/>
                <a:gd name="T23" fmla="*/ 0 h 10"/>
                <a:gd name="T24" fmla="*/ 5 w 10"/>
                <a:gd name="T2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0">
                  <a:moveTo>
                    <a:pt x="5" y="0"/>
                  </a:moveTo>
                  <a:lnTo>
                    <a:pt x="8" y="0"/>
                  </a:lnTo>
                  <a:lnTo>
                    <a:pt x="9" y="3"/>
                  </a:lnTo>
                  <a:lnTo>
                    <a:pt x="10" y="5"/>
                  </a:lnTo>
                  <a:lnTo>
                    <a:pt x="9" y="8"/>
                  </a:lnTo>
                  <a:lnTo>
                    <a:pt x="8" y="9"/>
                  </a:lnTo>
                  <a:lnTo>
                    <a:pt x="5" y="10"/>
                  </a:lnTo>
                  <a:lnTo>
                    <a:pt x="2" y="9"/>
                  </a:lnTo>
                  <a:lnTo>
                    <a:pt x="1" y="8"/>
                  </a:lnTo>
                  <a:lnTo>
                    <a:pt x="0" y="5"/>
                  </a:lnTo>
                  <a:lnTo>
                    <a:pt x="1" y="3"/>
                  </a:lnTo>
                  <a:lnTo>
                    <a:pt x="2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65FFFA"/>
            </a:solidFill>
            <a:ln w="0">
              <a:solidFill>
                <a:srgbClr val="65FFF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Freeform 32">
              <a:extLst>
                <a:ext uri="{FF2B5EF4-FFF2-40B4-BE49-F238E27FC236}">
                  <a16:creationId xmlns:a16="http://schemas.microsoft.com/office/drawing/2014/main" xmlns="" id="{14E7807D-955C-47BC-89C8-548972517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1600" y="1377950"/>
              <a:ext cx="15875" cy="15875"/>
            </a:xfrm>
            <a:custGeom>
              <a:avLst/>
              <a:gdLst>
                <a:gd name="T0" fmla="*/ 5 w 10"/>
                <a:gd name="T1" fmla="*/ 0 h 10"/>
                <a:gd name="T2" fmla="*/ 8 w 10"/>
                <a:gd name="T3" fmla="*/ 0 h 10"/>
                <a:gd name="T4" fmla="*/ 9 w 10"/>
                <a:gd name="T5" fmla="*/ 3 h 10"/>
                <a:gd name="T6" fmla="*/ 10 w 10"/>
                <a:gd name="T7" fmla="*/ 5 h 10"/>
                <a:gd name="T8" fmla="*/ 9 w 10"/>
                <a:gd name="T9" fmla="*/ 8 h 10"/>
                <a:gd name="T10" fmla="*/ 8 w 10"/>
                <a:gd name="T11" fmla="*/ 9 h 10"/>
                <a:gd name="T12" fmla="*/ 5 w 10"/>
                <a:gd name="T13" fmla="*/ 10 h 10"/>
                <a:gd name="T14" fmla="*/ 2 w 10"/>
                <a:gd name="T15" fmla="*/ 9 h 10"/>
                <a:gd name="T16" fmla="*/ 0 w 10"/>
                <a:gd name="T17" fmla="*/ 8 h 10"/>
                <a:gd name="T18" fmla="*/ 0 w 10"/>
                <a:gd name="T19" fmla="*/ 5 h 10"/>
                <a:gd name="T20" fmla="*/ 0 w 10"/>
                <a:gd name="T21" fmla="*/ 3 h 10"/>
                <a:gd name="T22" fmla="*/ 2 w 10"/>
                <a:gd name="T23" fmla="*/ 0 h 10"/>
                <a:gd name="T24" fmla="*/ 5 w 10"/>
                <a:gd name="T2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0">
                  <a:moveTo>
                    <a:pt x="5" y="0"/>
                  </a:moveTo>
                  <a:lnTo>
                    <a:pt x="8" y="0"/>
                  </a:lnTo>
                  <a:lnTo>
                    <a:pt x="9" y="3"/>
                  </a:lnTo>
                  <a:lnTo>
                    <a:pt x="10" y="5"/>
                  </a:lnTo>
                  <a:lnTo>
                    <a:pt x="9" y="8"/>
                  </a:lnTo>
                  <a:lnTo>
                    <a:pt x="8" y="9"/>
                  </a:lnTo>
                  <a:lnTo>
                    <a:pt x="5" y="10"/>
                  </a:lnTo>
                  <a:lnTo>
                    <a:pt x="2" y="9"/>
                  </a:lnTo>
                  <a:lnTo>
                    <a:pt x="0" y="8"/>
                  </a:lnTo>
                  <a:lnTo>
                    <a:pt x="0" y="5"/>
                  </a:lnTo>
                  <a:lnTo>
                    <a:pt x="0" y="3"/>
                  </a:lnTo>
                  <a:lnTo>
                    <a:pt x="2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65FFFA"/>
            </a:solidFill>
            <a:ln w="0">
              <a:solidFill>
                <a:srgbClr val="65FFF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xmlns="" id="{34ED8FAB-45A8-4690-8635-9041E5672643}"/>
              </a:ext>
            </a:extLst>
          </p:cNvPr>
          <p:cNvGrpSpPr/>
          <p:nvPr/>
        </p:nvGrpSpPr>
        <p:grpSpPr>
          <a:xfrm>
            <a:off x="1626610" y="1819730"/>
            <a:ext cx="2555060" cy="2305715"/>
            <a:chOff x="1110768" y="2669870"/>
            <a:chExt cx="2555060" cy="2305715"/>
          </a:xfrm>
        </p:grpSpPr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xmlns="" id="{1E6928DC-4E09-4DB2-9F09-EDC6363265D7}"/>
                </a:ext>
              </a:extLst>
            </p:cNvPr>
            <p:cNvGrpSpPr/>
            <p:nvPr/>
          </p:nvGrpSpPr>
          <p:grpSpPr>
            <a:xfrm>
              <a:off x="1110768" y="2669870"/>
              <a:ext cx="2305715" cy="2305715"/>
              <a:chOff x="-278136" y="2824034"/>
              <a:chExt cx="2305715" cy="2305715"/>
            </a:xfrm>
          </p:grpSpPr>
          <p:pic>
            <p:nvPicPr>
              <p:cNvPr id="60" name="그림 59">
                <a:extLst>
                  <a:ext uri="{FF2B5EF4-FFF2-40B4-BE49-F238E27FC236}">
                    <a16:creationId xmlns:a16="http://schemas.microsoft.com/office/drawing/2014/main" xmlns="" id="{524FFC80-674E-456B-85C6-E8CF8F59ED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78136" y="2824034"/>
                <a:ext cx="2305715" cy="2305715"/>
              </a:xfrm>
              <a:prstGeom prst="rect">
                <a:avLst/>
              </a:prstGeom>
            </p:spPr>
          </p:pic>
          <p:pic>
            <p:nvPicPr>
              <p:cNvPr id="61" name="그림 60">
                <a:extLst>
                  <a:ext uri="{FF2B5EF4-FFF2-40B4-BE49-F238E27FC236}">
                    <a16:creationId xmlns:a16="http://schemas.microsoft.com/office/drawing/2014/main" xmlns="" id="{E5C2EF43-0716-4158-91D7-3A0F6B0E74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005819">
                <a:off x="-172442" y="4167624"/>
                <a:ext cx="875954" cy="875954"/>
              </a:xfrm>
              <a:prstGeom prst="rect">
                <a:avLst/>
              </a:prstGeom>
            </p:spPr>
          </p:pic>
          <p:pic>
            <p:nvPicPr>
              <p:cNvPr id="62" name="그림 61">
                <a:extLst>
                  <a:ext uri="{FF2B5EF4-FFF2-40B4-BE49-F238E27FC236}">
                    <a16:creationId xmlns:a16="http://schemas.microsoft.com/office/drawing/2014/main" xmlns="" id="{A6DED2B9-0B34-43B2-A77C-E1B7EFD099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358065">
                <a:off x="803933" y="4069860"/>
                <a:ext cx="977000" cy="977000"/>
              </a:xfrm>
              <a:prstGeom prst="rect">
                <a:avLst/>
              </a:prstGeom>
            </p:spPr>
          </p:pic>
          <p:pic>
            <p:nvPicPr>
              <p:cNvPr id="63" name="그림 62">
                <a:extLst>
                  <a:ext uri="{FF2B5EF4-FFF2-40B4-BE49-F238E27FC236}">
                    <a16:creationId xmlns:a16="http://schemas.microsoft.com/office/drawing/2014/main" xmlns="" id="{368814C0-5559-49CB-8C4F-FE5DD19C45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792727">
                <a:off x="-216139" y="3181642"/>
                <a:ext cx="609930" cy="609930"/>
              </a:xfrm>
              <a:prstGeom prst="rect">
                <a:avLst/>
              </a:prstGeom>
            </p:spPr>
          </p:pic>
        </p:grpSp>
        <p:pic>
          <p:nvPicPr>
            <p:cNvPr id="59" name="그림 58">
              <a:extLst>
                <a:ext uri="{FF2B5EF4-FFF2-40B4-BE49-F238E27FC236}">
                  <a16:creationId xmlns:a16="http://schemas.microsoft.com/office/drawing/2014/main" xmlns="" id="{E249C9C9-371C-4ACC-AAFC-4527CC2FB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3259" y="2722715"/>
              <a:ext cx="1412569" cy="1412569"/>
            </a:xfrm>
            <a:prstGeom prst="rect">
              <a:avLst/>
            </a:prstGeom>
          </p:spPr>
        </p:pic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xmlns="" id="{F76BCCE6-A682-4813-BD2C-73BA939B643E}"/>
              </a:ext>
            </a:extLst>
          </p:cNvPr>
          <p:cNvSpPr txBox="1"/>
          <p:nvPr/>
        </p:nvSpPr>
        <p:spPr>
          <a:xfrm>
            <a:off x="1665668" y="4202553"/>
            <a:ext cx="22275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</a:rPr>
              <a:t>Sharing memory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xmlns="" id="{E3E5ACD9-EA34-41AC-B91D-E3EF545BCAB0}"/>
              </a:ext>
            </a:extLst>
          </p:cNvPr>
          <p:cNvSpPr txBox="1"/>
          <p:nvPr/>
        </p:nvSpPr>
        <p:spPr>
          <a:xfrm>
            <a:off x="5760970" y="4254053"/>
            <a:ext cx="1604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</a:rPr>
              <a:t>360 camera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xmlns="" id="{F30DB136-9DAE-4A7D-8773-338B297F3556}"/>
              </a:ext>
            </a:extLst>
          </p:cNvPr>
          <p:cNvSpPr txBox="1"/>
          <p:nvPr/>
        </p:nvSpPr>
        <p:spPr>
          <a:xfrm>
            <a:off x="9579718" y="4271509"/>
            <a:ext cx="524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</a:rPr>
              <a:t>VR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87" name="십자형 86">
            <a:extLst>
              <a:ext uri="{FF2B5EF4-FFF2-40B4-BE49-F238E27FC236}">
                <a16:creationId xmlns:a16="http://schemas.microsoft.com/office/drawing/2014/main" xmlns="" id="{574E012F-7F85-4F33-A290-59DDD2F97009}"/>
              </a:ext>
            </a:extLst>
          </p:cNvPr>
          <p:cNvSpPr/>
          <p:nvPr/>
        </p:nvSpPr>
        <p:spPr>
          <a:xfrm>
            <a:off x="4484605" y="2785770"/>
            <a:ext cx="533137" cy="533137"/>
          </a:xfrm>
          <a:prstGeom prst="plus">
            <a:avLst>
              <a:gd name="adj" fmla="val 3879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88" name="십자형 87">
            <a:extLst>
              <a:ext uri="{FF2B5EF4-FFF2-40B4-BE49-F238E27FC236}">
                <a16:creationId xmlns:a16="http://schemas.microsoft.com/office/drawing/2014/main" xmlns="" id="{56282126-DFEF-4DA7-9D5A-5BF42BD41A5C}"/>
              </a:ext>
            </a:extLst>
          </p:cNvPr>
          <p:cNvSpPr/>
          <p:nvPr/>
        </p:nvSpPr>
        <p:spPr>
          <a:xfrm>
            <a:off x="8300889" y="2785770"/>
            <a:ext cx="533137" cy="533137"/>
          </a:xfrm>
          <a:prstGeom prst="plus">
            <a:avLst>
              <a:gd name="adj" fmla="val 3879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xmlns="" id="{80FB9D4F-CB19-4FCB-BF7C-A0BB4EBC53A7}"/>
              </a:ext>
            </a:extLst>
          </p:cNvPr>
          <p:cNvSpPr txBox="1"/>
          <p:nvPr/>
        </p:nvSpPr>
        <p:spPr>
          <a:xfrm>
            <a:off x="71546" y="-66657"/>
            <a:ext cx="69057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Introduction</a:t>
            </a:r>
            <a:endParaRPr lang="ko-KR" altLang="en-US" sz="4800" dirty="0">
              <a:solidFill>
                <a:srgbClr val="5FE8D6"/>
              </a:solidFill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xmlns="" id="{F180004F-F1F5-42CB-B4BB-6DC9556BE37B}"/>
              </a:ext>
            </a:extLst>
          </p:cNvPr>
          <p:cNvSpPr/>
          <p:nvPr/>
        </p:nvSpPr>
        <p:spPr>
          <a:xfrm>
            <a:off x="666559" y="5039508"/>
            <a:ext cx="1098730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</a:rPr>
              <a:t>Sensor-based 360 video walk-in-place navigation in VR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126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  <a:lumOff val="25000"/>
            </a:schemeClr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>
            <a:extLst>
              <a:ext uri="{FF2B5EF4-FFF2-40B4-BE49-F238E27FC236}">
                <a16:creationId xmlns:a16="http://schemas.microsoft.com/office/drawing/2014/main" xmlns="" id="{62199867-8686-49E4-8DA5-68FFB00842F8}"/>
              </a:ext>
            </a:extLst>
          </p:cNvPr>
          <p:cNvGrpSpPr/>
          <p:nvPr/>
        </p:nvGrpSpPr>
        <p:grpSpPr>
          <a:xfrm>
            <a:off x="129556" y="661075"/>
            <a:ext cx="11910350" cy="6135966"/>
            <a:chOff x="325120" y="690869"/>
            <a:chExt cx="11369040" cy="5797583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xmlns="" id="{FE8921D9-46CF-4B9B-92F0-4B99D7A25CDA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42" name="사각형: 둥근 모서리 41">
                <a:extLst>
                  <a:ext uri="{FF2B5EF4-FFF2-40B4-BE49-F238E27FC236}">
                    <a16:creationId xmlns:a16="http://schemas.microsoft.com/office/drawing/2014/main" xmlns="" id="{CC68355B-5C54-4C13-B97C-ED99EA7E6918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사각형: 둥근 모서리 42">
                <a:extLst>
                  <a:ext uri="{FF2B5EF4-FFF2-40B4-BE49-F238E27FC236}">
                    <a16:creationId xmlns:a16="http://schemas.microsoft.com/office/drawing/2014/main" xmlns="" id="{50A47788-0ED9-40E9-B999-AF51352D10A5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xmlns="" id="{4D65076F-6CBA-4725-8841-31B080A2AD5A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40" name="사각형: 둥근 모서리 39">
                <a:extLst>
                  <a:ext uri="{FF2B5EF4-FFF2-40B4-BE49-F238E27FC236}">
                    <a16:creationId xmlns:a16="http://schemas.microsoft.com/office/drawing/2014/main" xmlns="" id="{E30C3BA3-D9CA-4A96-A651-BD914A827CDB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사각형: 둥근 모서리 40">
                <a:extLst>
                  <a:ext uri="{FF2B5EF4-FFF2-40B4-BE49-F238E27FC236}">
                    <a16:creationId xmlns:a16="http://schemas.microsoft.com/office/drawing/2014/main" xmlns="" id="{E51669AB-D509-471C-B035-E4C7C47FA787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xmlns="" id="{24CDDF3A-5B9A-448F-97AD-5351391E7AA8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xmlns="" id="{64ABB1CD-9058-4740-BC30-B2E254DDE3D9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xmlns="" id="{E9C0518E-75F1-4774-86A4-0CE344251212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xmlns="" id="{8A818A1E-61B2-4467-8F8F-EBD978FE37CA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xmlns="" id="{C71FF5C5-FB21-4F25-AEC0-5498832CCE98}"/>
              </a:ext>
            </a:extLst>
          </p:cNvPr>
          <p:cNvGrpSpPr/>
          <p:nvPr/>
        </p:nvGrpSpPr>
        <p:grpSpPr>
          <a:xfrm>
            <a:off x="613863" y="3957172"/>
            <a:ext cx="4755910" cy="2521015"/>
            <a:chOff x="6321770" y="1511492"/>
            <a:chExt cx="4964865" cy="2631777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21770" y="1511492"/>
              <a:ext cx="4791939" cy="2407179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7AF14883-5DF3-432A-85B8-5D3ED4958030}"/>
                </a:ext>
              </a:extLst>
            </p:cNvPr>
            <p:cNvSpPr txBox="1"/>
            <p:nvPr/>
          </p:nvSpPr>
          <p:spPr>
            <a:xfrm flipH="1">
              <a:off x="10015644" y="3870165"/>
              <a:ext cx="1270991" cy="273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i="1" dirty="0">
                  <a:solidFill>
                    <a:schemeClr val="bg1"/>
                  </a:solidFill>
                </a:rPr>
                <a:t>Google Earth</a:t>
              </a:r>
              <a:endParaRPr lang="ko-KR" altLang="en-US" sz="1100" i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6CEE5DFF-4479-49BF-8CB5-9CF129FADA96}"/>
              </a:ext>
            </a:extLst>
          </p:cNvPr>
          <p:cNvGrpSpPr/>
          <p:nvPr/>
        </p:nvGrpSpPr>
        <p:grpSpPr>
          <a:xfrm>
            <a:off x="596310" y="1382490"/>
            <a:ext cx="4774365" cy="2512267"/>
            <a:chOff x="1118512" y="1526438"/>
            <a:chExt cx="4971797" cy="2616155"/>
          </a:xfrm>
        </p:grpSpPr>
        <p:pic>
          <p:nvPicPr>
            <p:cNvPr id="34" name="Picture 4" descr="https://post-phinf.pstatic.net/MjAxNjExMTdfMTIy/MDAxNDc5MzQ3NjU1MjU5.GdPT2p6vscte8JQ7Ey3jA2ngQNCS1_dwx17K3IIwfzQg.36whvM7TmIEc5OOrM9Aiytx8tNG7drQzo306AM4jgeog.GIF/earthvr_fly1b.gif?type=w1200"/>
            <p:cNvPicPr>
              <a:picLocks noChangeAspect="1" noChangeArrowheads="1" noCrop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8512" y="1526438"/>
              <a:ext cx="4791939" cy="24017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7AF14883-5DF3-432A-85B8-5D3ED4958030}"/>
                </a:ext>
              </a:extLst>
            </p:cNvPr>
            <p:cNvSpPr txBox="1"/>
            <p:nvPr/>
          </p:nvSpPr>
          <p:spPr>
            <a:xfrm flipH="1">
              <a:off x="4821524" y="3870165"/>
              <a:ext cx="1268785" cy="272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i="1" dirty="0">
                  <a:solidFill>
                    <a:schemeClr val="bg1"/>
                  </a:solidFill>
                </a:rPr>
                <a:t>Google Earth</a:t>
              </a:r>
              <a:endParaRPr lang="ko-KR" altLang="en-US" sz="1100" i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88BF04DA-B6EB-4CDF-846B-F4DB99E7CFE0}"/>
              </a:ext>
            </a:extLst>
          </p:cNvPr>
          <p:cNvSpPr txBox="1"/>
          <p:nvPr/>
        </p:nvSpPr>
        <p:spPr>
          <a:xfrm>
            <a:off x="5197960" y="1596770"/>
            <a:ext cx="669135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FFFF00"/>
                </a:solidFill>
              </a:rPr>
              <a:t>[Related works]</a:t>
            </a:r>
          </a:p>
          <a:p>
            <a:pPr algn="ctr"/>
            <a:r>
              <a:rPr lang="en-US" altLang="ko-KR" b="1" dirty="0">
                <a:solidFill>
                  <a:srgbClr val="FFFF00"/>
                </a:solidFill>
              </a:rPr>
              <a:t>360 video navigation, virtual environment</a:t>
            </a:r>
          </a:p>
          <a:p>
            <a:pPr algn="ctr"/>
            <a:endParaRPr lang="en-US" altLang="ko-KR" sz="2400" dirty="0">
              <a:solidFill>
                <a:schemeClr val="bg1"/>
              </a:solidFill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</a:rPr>
              <a:t>- Google Earth provides</a:t>
            </a:r>
          </a:p>
          <a:p>
            <a:pPr algn="ctr"/>
            <a:r>
              <a:rPr lang="en-US" altLang="ko-KR" sz="2400" dirty="0">
                <a:solidFill>
                  <a:schemeClr val="bg1"/>
                </a:solidFill>
              </a:rPr>
              <a:t>VR contents and 360 video navigation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21E42071-F6C5-471F-832B-A0E3E650F3A0}"/>
              </a:ext>
            </a:extLst>
          </p:cNvPr>
          <p:cNvSpPr txBox="1"/>
          <p:nvPr/>
        </p:nvSpPr>
        <p:spPr>
          <a:xfrm>
            <a:off x="5351363" y="4205534"/>
            <a:ext cx="65379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FFFF00"/>
                </a:solidFill>
              </a:rPr>
              <a:t>[Limitation]</a:t>
            </a:r>
            <a:endParaRPr lang="en-US" altLang="ko-KR" sz="2400" b="1" dirty="0">
              <a:solidFill>
                <a:schemeClr val="bg1"/>
              </a:solidFill>
            </a:endParaRPr>
          </a:p>
          <a:p>
            <a:pPr algn="ctr"/>
            <a:endParaRPr lang="en-US" altLang="ko-KR" sz="2400" b="1" dirty="0">
              <a:solidFill>
                <a:schemeClr val="bg1"/>
              </a:solidFill>
            </a:endParaRPr>
          </a:p>
          <a:p>
            <a:pPr marL="342900" indent="-342900" algn="ctr">
              <a:buFontTx/>
              <a:buChar char="-"/>
            </a:pPr>
            <a:r>
              <a:rPr lang="en-US" altLang="ko-KR" sz="2400" b="1" dirty="0">
                <a:solidFill>
                  <a:schemeClr val="bg1"/>
                </a:solidFill>
              </a:rPr>
              <a:t>Lack of natural navigation method</a:t>
            </a:r>
          </a:p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- User needs to click the forward button</a:t>
            </a:r>
          </a:p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in a similar way of road view</a:t>
            </a:r>
          </a:p>
        </p:txBody>
      </p:sp>
      <p:sp>
        <p:nvSpPr>
          <p:cNvPr id="36" name="아래쪽 화살표 38">
            <a:extLst>
              <a:ext uri="{FF2B5EF4-FFF2-40B4-BE49-F238E27FC236}">
                <a16:creationId xmlns:a16="http://schemas.microsoft.com/office/drawing/2014/main" xmlns="" id="{13A4AF7C-B905-4856-9E6F-66C3B1B180FC}"/>
              </a:ext>
            </a:extLst>
          </p:cNvPr>
          <p:cNvSpPr/>
          <p:nvPr/>
        </p:nvSpPr>
        <p:spPr>
          <a:xfrm>
            <a:off x="8164945" y="3545436"/>
            <a:ext cx="745141" cy="573677"/>
          </a:xfrm>
          <a:prstGeom prst="downArrow">
            <a:avLst/>
          </a:prstGeom>
          <a:solidFill>
            <a:srgbClr val="5FE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587F5495-961E-4474-B859-0D027EEEDD5D}"/>
              </a:ext>
            </a:extLst>
          </p:cNvPr>
          <p:cNvSpPr txBox="1"/>
          <p:nvPr/>
        </p:nvSpPr>
        <p:spPr>
          <a:xfrm>
            <a:off x="82971" y="-52936"/>
            <a:ext cx="68630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Related Work</a:t>
            </a:r>
          </a:p>
        </p:txBody>
      </p:sp>
    </p:spTree>
    <p:extLst>
      <p:ext uri="{BB962C8B-B14F-4D97-AF65-F5344CB8AC3E}">
        <p14:creationId xmlns:p14="http://schemas.microsoft.com/office/powerpoint/2010/main" val="3236331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2">
              <a:lumMod val="75000"/>
            </a:schemeClr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xmlns="" id="{696455A5-0C3E-4E00-83F8-B5A76FBFC9E3}"/>
              </a:ext>
            </a:extLst>
          </p:cNvPr>
          <p:cNvGrpSpPr/>
          <p:nvPr/>
        </p:nvGrpSpPr>
        <p:grpSpPr>
          <a:xfrm>
            <a:off x="129556" y="661075"/>
            <a:ext cx="11910350" cy="6135966"/>
            <a:chOff x="325120" y="690869"/>
            <a:chExt cx="11369040" cy="5797583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xmlns="" id="{CD1CEBF3-9E64-454F-B2A2-57AE5467D5CB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51" name="사각형: 둥근 모서리 50">
                <a:extLst>
                  <a:ext uri="{FF2B5EF4-FFF2-40B4-BE49-F238E27FC236}">
                    <a16:creationId xmlns:a16="http://schemas.microsoft.com/office/drawing/2014/main" xmlns="" id="{2575CC3C-2DD9-4393-847C-21D21BAB360F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2" name="사각형: 둥근 모서리 51">
                <a:extLst>
                  <a:ext uri="{FF2B5EF4-FFF2-40B4-BE49-F238E27FC236}">
                    <a16:creationId xmlns:a16="http://schemas.microsoft.com/office/drawing/2014/main" xmlns="" id="{9B531590-F0AA-4BC7-9A62-FD8E3A861B58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xmlns="" id="{68AF87BD-3B0A-426C-9CA5-3DCDE8568854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49" name="사각형: 둥근 모서리 48">
                <a:extLst>
                  <a:ext uri="{FF2B5EF4-FFF2-40B4-BE49-F238E27FC236}">
                    <a16:creationId xmlns:a16="http://schemas.microsoft.com/office/drawing/2014/main" xmlns="" id="{CBB4F39A-5AC7-4176-8A70-ACEB5C5DCFCD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0" name="사각형: 둥근 모서리 49">
                <a:extLst>
                  <a:ext uri="{FF2B5EF4-FFF2-40B4-BE49-F238E27FC236}">
                    <a16:creationId xmlns:a16="http://schemas.microsoft.com/office/drawing/2014/main" xmlns="" id="{7617D2D8-1E45-41F6-85F1-0DE7C3751DE0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xmlns="" id="{A1992096-185D-43EA-92AF-54F77E7643B8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xmlns="" id="{18C05274-EF70-48EF-A015-31CF28B29048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xmlns="" id="{10642C14-0E11-41E3-9FF4-4242709D63F1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xmlns="" id="{B0F8D842-ED77-4702-9768-98C6EA3F2B0C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82A67BFF-7FC0-4045-A998-FD54F675F22F}"/>
              </a:ext>
            </a:extLst>
          </p:cNvPr>
          <p:cNvSpPr txBox="1"/>
          <p:nvPr/>
        </p:nvSpPr>
        <p:spPr>
          <a:xfrm>
            <a:off x="5197960" y="1342834"/>
            <a:ext cx="674240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FFFF00"/>
                </a:solidFill>
              </a:rPr>
              <a:t>[Related works]</a:t>
            </a:r>
          </a:p>
          <a:p>
            <a:pPr algn="ctr"/>
            <a:r>
              <a:rPr lang="en-US" altLang="ko-KR" b="1" dirty="0">
                <a:solidFill>
                  <a:srgbClr val="FFFF00"/>
                </a:solidFill>
              </a:rPr>
              <a:t>360 video navigation, virtual environment</a:t>
            </a:r>
          </a:p>
          <a:p>
            <a:pPr algn="ctr"/>
            <a:endParaRPr lang="en-US" altLang="ko-KR" sz="2400" dirty="0">
              <a:solidFill>
                <a:schemeClr val="bg1"/>
              </a:solidFill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</a:rPr>
              <a:t>- Navigation based on eye movement and head direction information in virtual environment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70B11E0F-6D9F-4403-A687-1A662ACC7FF6}"/>
              </a:ext>
            </a:extLst>
          </p:cNvPr>
          <p:cNvSpPr txBox="1"/>
          <p:nvPr/>
        </p:nvSpPr>
        <p:spPr>
          <a:xfrm>
            <a:off x="5351363" y="4562468"/>
            <a:ext cx="65379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FFFF00"/>
                </a:solidFill>
              </a:rPr>
              <a:t>[Limitation]</a:t>
            </a:r>
            <a:endParaRPr lang="en-US" altLang="ko-KR" sz="2400" b="1" dirty="0">
              <a:solidFill>
                <a:schemeClr val="bg1"/>
              </a:solidFill>
            </a:endParaRPr>
          </a:p>
          <a:p>
            <a:pPr algn="ctr"/>
            <a:endParaRPr lang="en-US" altLang="ko-KR" sz="2400" b="1" dirty="0">
              <a:solidFill>
                <a:schemeClr val="bg1"/>
              </a:solidFill>
            </a:endParaRPr>
          </a:p>
          <a:p>
            <a:pPr marL="342900" indent="-342900" algn="ctr">
              <a:buFontTx/>
              <a:buChar char="-"/>
            </a:pPr>
            <a:r>
              <a:rPr lang="en-US" altLang="ko-KR" sz="2400" b="1" dirty="0">
                <a:solidFill>
                  <a:schemeClr val="bg1"/>
                </a:solidFill>
              </a:rPr>
              <a:t>Different navigation method from the way people move in real life</a:t>
            </a:r>
          </a:p>
        </p:txBody>
      </p:sp>
      <p:sp>
        <p:nvSpPr>
          <p:cNvPr id="55" name="아래쪽 화살표 38">
            <a:extLst>
              <a:ext uri="{FF2B5EF4-FFF2-40B4-BE49-F238E27FC236}">
                <a16:creationId xmlns:a16="http://schemas.microsoft.com/office/drawing/2014/main" xmlns="" id="{DFC8C044-661D-4274-8494-72FC2EB36483}"/>
              </a:ext>
            </a:extLst>
          </p:cNvPr>
          <p:cNvSpPr/>
          <p:nvPr/>
        </p:nvSpPr>
        <p:spPr>
          <a:xfrm>
            <a:off x="8164945" y="3793531"/>
            <a:ext cx="745141" cy="573677"/>
          </a:xfrm>
          <a:prstGeom prst="downArrow">
            <a:avLst/>
          </a:prstGeom>
          <a:solidFill>
            <a:srgbClr val="5FE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xmlns="" id="{343098DC-2BE0-4488-89EC-198F80FC516D}"/>
              </a:ext>
            </a:extLst>
          </p:cNvPr>
          <p:cNvGrpSpPr/>
          <p:nvPr/>
        </p:nvGrpSpPr>
        <p:grpSpPr>
          <a:xfrm>
            <a:off x="649019" y="1535948"/>
            <a:ext cx="4884290" cy="4236586"/>
            <a:chOff x="3671990" y="1385997"/>
            <a:chExt cx="3626253" cy="3145377"/>
          </a:xfrm>
        </p:grpSpPr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xmlns="" id="{5A5F78A5-FD58-4686-B37B-6D5CA47601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71990" y="1385997"/>
              <a:ext cx="3626253" cy="1409083"/>
            </a:xfrm>
            <a:prstGeom prst="rect">
              <a:avLst/>
            </a:prstGeom>
          </p:spPr>
        </p:pic>
        <p:pic>
          <p:nvPicPr>
            <p:cNvPr id="58" name="그림 57">
              <a:extLst>
                <a:ext uri="{FF2B5EF4-FFF2-40B4-BE49-F238E27FC236}">
                  <a16:creationId xmlns:a16="http://schemas.microsoft.com/office/drawing/2014/main" xmlns="" id="{F5D6ADE6-4F7B-43E0-98FF-313DC16EB5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276"/>
            <a:stretch/>
          </p:blipFill>
          <p:spPr>
            <a:xfrm>
              <a:off x="3686656" y="2816874"/>
              <a:ext cx="3611587" cy="1714500"/>
            </a:xfrm>
            <a:prstGeom prst="rect">
              <a:avLst/>
            </a:prstGeom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82AE09A4-2232-4EDE-98D2-4F465D6033A0}"/>
              </a:ext>
            </a:extLst>
          </p:cNvPr>
          <p:cNvSpPr txBox="1"/>
          <p:nvPr/>
        </p:nvSpPr>
        <p:spPr>
          <a:xfrm>
            <a:off x="82971" y="-52936"/>
            <a:ext cx="68630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Related Work</a:t>
            </a:r>
          </a:p>
        </p:txBody>
      </p:sp>
    </p:spTree>
    <p:extLst>
      <p:ext uri="{BB962C8B-B14F-4D97-AF65-F5344CB8AC3E}">
        <p14:creationId xmlns:p14="http://schemas.microsoft.com/office/powerpoint/2010/main" val="412730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  <a:lumOff val="25000"/>
            </a:schemeClr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>
            <a:extLst>
              <a:ext uri="{FF2B5EF4-FFF2-40B4-BE49-F238E27FC236}">
                <a16:creationId xmlns:a16="http://schemas.microsoft.com/office/drawing/2014/main" xmlns="" id="{A1FBB832-769D-4E80-8DA4-BF8BC61A3AE8}"/>
              </a:ext>
            </a:extLst>
          </p:cNvPr>
          <p:cNvGrpSpPr/>
          <p:nvPr/>
        </p:nvGrpSpPr>
        <p:grpSpPr>
          <a:xfrm>
            <a:off x="129556" y="661075"/>
            <a:ext cx="11910350" cy="6135966"/>
            <a:chOff x="325120" y="690869"/>
            <a:chExt cx="11369040" cy="5797583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xmlns="" id="{2F06D049-6D7E-4E09-B61B-933A59B99AED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39" name="사각형: 둥근 모서리 38">
                <a:extLst>
                  <a:ext uri="{FF2B5EF4-FFF2-40B4-BE49-F238E27FC236}">
                    <a16:creationId xmlns:a16="http://schemas.microsoft.com/office/drawing/2014/main" xmlns="" id="{8B4456E7-4D86-4206-8507-A8F297F50C7E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0" name="사각형: 둥근 모서리 39">
                <a:extLst>
                  <a:ext uri="{FF2B5EF4-FFF2-40B4-BE49-F238E27FC236}">
                    <a16:creationId xmlns:a16="http://schemas.microsoft.com/office/drawing/2014/main" xmlns="" id="{F2F94B45-DDAB-4F9A-85AD-D39D1B0D56FC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xmlns="" id="{E699375D-0A9A-40C1-AFF6-33FB98E1A67F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xmlns="" id="{54EC1968-BB6F-411D-B813-F7D03919A7AE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8" name="사각형: 둥근 모서리 37">
                <a:extLst>
                  <a:ext uri="{FF2B5EF4-FFF2-40B4-BE49-F238E27FC236}">
                    <a16:creationId xmlns:a16="http://schemas.microsoft.com/office/drawing/2014/main" xmlns="" id="{85DCE899-F07A-4998-8CD0-92C4A391D149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xmlns="" id="{918F21B2-0467-4007-9328-4F02E393FB44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xmlns="" id="{8D127769-95B2-4FF1-AAD9-980D7F34EC5E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xmlns="" id="{ED20924E-9348-4DAB-95F8-B189E040E957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xmlns="" id="{42B9FC83-7E99-4681-964E-B2384FB57A2F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xmlns="" id="{ED10E408-D5EF-4769-8446-D712FA998CC3}"/>
              </a:ext>
            </a:extLst>
          </p:cNvPr>
          <p:cNvGrpSpPr/>
          <p:nvPr/>
        </p:nvGrpSpPr>
        <p:grpSpPr>
          <a:xfrm>
            <a:off x="426009" y="1617747"/>
            <a:ext cx="5560398" cy="4267315"/>
            <a:chOff x="581789" y="1316486"/>
            <a:chExt cx="5560398" cy="4267315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1789" y="1316486"/>
              <a:ext cx="5294535" cy="1740145"/>
            </a:xfrm>
            <a:prstGeom prst="rect">
              <a:avLst/>
            </a:prstGeom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1789" y="3167586"/>
              <a:ext cx="5294535" cy="2150399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69A9007A-2BE2-4902-975C-079842D1F7C9}"/>
                </a:ext>
              </a:extLst>
            </p:cNvPr>
            <p:cNvSpPr txBox="1"/>
            <p:nvPr/>
          </p:nvSpPr>
          <p:spPr>
            <a:xfrm flipH="1">
              <a:off x="4620133" y="5322191"/>
              <a:ext cx="152205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i="1" dirty="0" err="1">
                  <a:solidFill>
                    <a:schemeClr val="bg1"/>
                  </a:solidFill>
                </a:rPr>
                <a:t>Mindtrek</a:t>
              </a:r>
              <a:r>
                <a:rPr lang="en-US" altLang="ko-KR" sz="1100" i="1" dirty="0">
                  <a:solidFill>
                    <a:schemeClr val="bg1"/>
                  </a:solidFill>
                </a:rPr>
                <a:t> , 2012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F8AB6A82-16A3-478D-BE32-10B0E89F9ECA}"/>
              </a:ext>
            </a:extLst>
          </p:cNvPr>
          <p:cNvGrpSpPr/>
          <p:nvPr/>
        </p:nvGrpSpPr>
        <p:grpSpPr>
          <a:xfrm>
            <a:off x="5709664" y="1480278"/>
            <a:ext cx="6056328" cy="4566774"/>
            <a:chOff x="5709664" y="880039"/>
            <a:chExt cx="6056328" cy="456677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897E21D5-F112-4F73-888C-AB6AF382C47A}"/>
                </a:ext>
              </a:extLst>
            </p:cNvPr>
            <p:cNvSpPr txBox="1"/>
            <p:nvPr/>
          </p:nvSpPr>
          <p:spPr>
            <a:xfrm>
              <a:off x="5709664" y="880039"/>
              <a:ext cx="6056328" cy="1708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FFFF00"/>
                  </a:solidFill>
                </a:rPr>
                <a:t>[Related works]</a:t>
              </a:r>
            </a:p>
            <a:p>
              <a:pPr algn="ctr"/>
              <a:r>
                <a:rPr lang="en-US" altLang="ko-KR" b="1" dirty="0">
                  <a:solidFill>
                    <a:srgbClr val="FFFF00"/>
                  </a:solidFill>
                </a:rPr>
                <a:t>360 video navigation, web</a:t>
              </a:r>
            </a:p>
            <a:p>
              <a:pPr algn="ctr"/>
              <a:endParaRPr lang="en-US" altLang="ko-KR" sz="1500" dirty="0">
                <a:solidFill>
                  <a:schemeClr val="bg1"/>
                </a:solidFill>
              </a:endParaRPr>
            </a:p>
            <a:p>
              <a:pPr algn="ctr"/>
              <a:r>
                <a:rPr lang="en-US" altLang="ko-KR" sz="2400" dirty="0">
                  <a:solidFill>
                    <a:schemeClr val="bg1"/>
                  </a:solidFill>
                </a:rPr>
                <a:t>- Navigation based on mouse and keyboard  input of user in the web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0BFB4B8E-E8CE-42F8-B148-52D7CE8416EA}"/>
                </a:ext>
              </a:extLst>
            </p:cNvPr>
            <p:cNvSpPr txBox="1"/>
            <p:nvPr/>
          </p:nvSpPr>
          <p:spPr>
            <a:xfrm>
              <a:off x="5959174" y="3646320"/>
              <a:ext cx="5721085" cy="18004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FFFF00"/>
                  </a:solidFill>
                </a:rPr>
                <a:t>[Limitation]</a:t>
              </a:r>
              <a:endParaRPr lang="en-US" altLang="ko-KR" sz="2400" b="1" dirty="0">
                <a:solidFill>
                  <a:schemeClr val="bg1"/>
                </a:solidFill>
              </a:endParaRPr>
            </a:p>
            <a:p>
              <a:pPr algn="ctr"/>
              <a:endParaRPr lang="en-US" altLang="ko-KR" sz="1500" b="1" dirty="0">
                <a:solidFill>
                  <a:schemeClr val="bg1"/>
                </a:solidFill>
              </a:endParaRPr>
            </a:p>
            <a:p>
              <a:pPr marL="285750" indent="-285750" algn="ctr">
                <a:buFontTx/>
                <a:buChar char="-"/>
              </a:pPr>
              <a:r>
                <a:rPr lang="en-US" altLang="ko-KR" sz="2400" b="1" dirty="0">
                  <a:solidFill>
                    <a:schemeClr val="bg1"/>
                  </a:solidFill>
                </a:rPr>
                <a:t>Limited video playback speed</a:t>
              </a:r>
            </a:p>
            <a:p>
              <a:pPr marL="285750" indent="-285750" algn="ctr">
                <a:buFontTx/>
                <a:buChar char="-"/>
              </a:pPr>
              <a:r>
                <a:rPr lang="en-US" altLang="ko-KR" sz="2400" b="1" dirty="0">
                  <a:solidFill>
                    <a:schemeClr val="bg1"/>
                  </a:solidFill>
                </a:rPr>
                <a:t>Can’t provide intuitive navigation to users</a:t>
              </a:r>
            </a:p>
          </p:txBody>
        </p:sp>
        <p:sp>
          <p:nvSpPr>
            <p:cNvPr id="28" name="아래쪽 화살표 38">
              <a:extLst>
                <a:ext uri="{FF2B5EF4-FFF2-40B4-BE49-F238E27FC236}">
                  <a16:creationId xmlns:a16="http://schemas.microsoft.com/office/drawing/2014/main" xmlns="" id="{5AAF285E-DEE9-4875-8B34-C0B7BFE84AE1}"/>
                </a:ext>
              </a:extLst>
            </p:cNvPr>
            <p:cNvSpPr/>
            <p:nvPr/>
          </p:nvSpPr>
          <p:spPr>
            <a:xfrm>
              <a:off x="8501237" y="2883213"/>
              <a:ext cx="745141" cy="573677"/>
            </a:xfrm>
            <a:prstGeom prst="downArrow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208EB1A8-1853-4D8A-9D98-494955F49811}"/>
              </a:ext>
            </a:extLst>
          </p:cNvPr>
          <p:cNvSpPr txBox="1"/>
          <p:nvPr/>
        </p:nvSpPr>
        <p:spPr>
          <a:xfrm>
            <a:off x="82971" y="-52936"/>
            <a:ext cx="68630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Related Work</a:t>
            </a:r>
          </a:p>
        </p:txBody>
      </p:sp>
    </p:spTree>
    <p:extLst>
      <p:ext uri="{BB962C8B-B14F-4D97-AF65-F5344CB8AC3E}">
        <p14:creationId xmlns:p14="http://schemas.microsoft.com/office/powerpoint/2010/main" val="858479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  <a:lumOff val="25000"/>
            </a:schemeClr>
          </a:fgClr>
          <a:bgClr>
            <a:srgbClr val="272E3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>
            <a:extLst>
              <a:ext uri="{FF2B5EF4-FFF2-40B4-BE49-F238E27FC236}">
                <a16:creationId xmlns:a16="http://schemas.microsoft.com/office/drawing/2014/main" xmlns="" id="{B34AAE4B-D2AA-4966-9ECD-1DABDDE86F34}"/>
              </a:ext>
            </a:extLst>
          </p:cNvPr>
          <p:cNvGrpSpPr/>
          <p:nvPr/>
        </p:nvGrpSpPr>
        <p:grpSpPr>
          <a:xfrm>
            <a:off x="129556" y="661075"/>
            <a:ext cx="11910350" cy="6135966"/>
            <a:chOff x="325120" y="690869"/>
            <a:chExt cx="11369040" cy="5797583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xmlns="" id="{453CA084-66FC-46FD-8A62-32458EC34B8E}"/>
                </a:ext>
              </a:extLst>
            </p:cNvPr>
            <p:cNvGrpSpPr/>
            <p:nvPr/>
          </p:nvGrpSpPr>
          <p:grpSpPr>
            <a:xfrm>
              <a:off x="325120" y="690879"/>
              <a:ext cx="4762432" cy="5790709"/>
              <a:chOff x="325120" y="690880"/>
              <a:chExt cx="4253128" cy="5171440"/>
            </a:xfrm>
          </p:grpSpPr>
          <p:sp>
            <p:nvSpPr>
              <p:cNvPr id="59" name="사각형: 둥근 모서리 58">
                <a:extLst>
                  <a:ext uri="{FF2B5EF4-FFF2-40B4-BE49-F238E27FC236}">
                    <a16:creationId xmlns:a16="http://schemas.microsoft.com/office/drawing/2014/main" xmlns="" id="{EB529C4D-B4D4-4FAF-9BAB-9C0622E81D32}"/>
                  </a:ext>
                </a:extLst>
              </p:cNvPr>
              <p:cNvSpPr/>
              <p:nvPr/>
            </p:nvSpPr>
            <p:spPr>
              <a:xfrm>
                <a:off x="325120" y="690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0" name="사각형: 둥근 모서리 59">
                <a:extLst>
                  <a:ext uri="{FF2B5EF4-FFF2-40B4-BE49-F238E27FC236}">
                    <a16:creationId xmlns:a16="http://schemas.microsoft.com/office/drawing/2014/main" xmlns="" id="{397BF095-E361-4AB5-8C4B-8A89919451CB}"/>
                  </a:ext>
                </a:extLst>
              </p:cNvPr>
              <p:cNvSpPr/>
              <p:nvPr/>
            </p:nvSpPr>
            <p:spPr>
              <a:xfrm>
                <a:off x="421229" y="761399"/>
                <a:ext cx="4157019" cy="5022627"/>
              </a:xfrm>
              <a:prstGeom prst="roundRect">
                <a:avLst>
                  <a:gd name="adj" fmla="val 14566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xmlns="" id="{478E7A89-9DEF-4FDB-B6C5-1A73B83A0CCF}"/>
                </a:ext>
              </a:extLst>
            </p:cNvPr>
            <p:cNvGrpSpPr/>
            <p:nvPr/>
          </p:nvGrpSpPr>
          <p:grpSpPr>
            <a:xfrm flipH="1">
              <a:off x="6309358" y="690879"/>
              <a:ext cx="5384802" cy="5790709"/>
              <a:chOff x="5892800" y="436880"/>
              <a:chExt cx="4764250" cy="5171440"/>
            </a:xfrm>
          </p:grpSpPr>
          <p:sp>
            <p:nvSpPr>
              <p:cNvPr id="57" name="사각형: 둥근 모서리 56">
                <a:extLst>
                  <a:ext uri="{FF2B5EF4-FFF2-40B4-BE49-F238E27FC236}">
                    <a16:creationId xmlns:a16="http://schemas.microsoft.com/office/drawing/2014/main" xmlns="" id="{E9886684-795E-4DDD-A010-40E58B595267}"/>
                  </a:ext>
                </a:extLst>
              </p:cNvPr>
              <p:cNvSpPr/>
              <p:nvPr/>
            </p:nvSpPr>
            <p:spPr>
              <a:xfrm>
                <a:off x="5892800" y="436880"/>
                <a:ext cx="3799840" cy="5171440"/>
              </a:xfrm>
              <a:prstGeom prst="roundRect">
                <a:avLst/>
              </a:prstGeom>
              <a:solidFill>
                <a:srgbClr val="5FE8D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8" name="사각형: 둥근 모서리 57">
                <a:extLst>
                  <a:ext uri="{FF2B5EF4-FFF2-40B4-BE49-F238E27FC236}">
                    <a16:creationId xmlns:a16="http://schemas.microsoft.com/office/drawing/2014/main" xmlns="" id="{915BDBA6-D817-4E94-9545-7380B781EFDF}"/>
                  </a:ext>
                </a:extLst>
              </p:cNvPr>
              <p:cNvSpPr/>
              <p:nvPr/>
            </p:nvSpPr>
            <p:spPr>
              <a:xfrm>
                <a:off x="5970040" y="509469"/>
                <a:ext cx="4687010" cy="5022627"/>
              </a:xfrm>
              <a:prstGeom prst="roundRect">
                <a:avLst>
                  <a:gd name="adj" fmla="val 12660"/>
                </a:avLst>
              </a:prstGeom>
              <a:pattFill prst="pct5">
                <a:fgClr>
                  <a:schemeClr val="tx1">
                    <a:lumMod val="75000"/>
                    <a:lumOff val="25000"/>
                  </a:schemeClr>
                </a:fgClr>
                <a:bgClr>
                  <a:srgbClr val="272E37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xmlns="" id="{02EAC033-4C51-490F-811A-8188B264DA11}"/>
                </a:ext>
              </a:extLst>
            </p:cNvPr>
            <p:cNvSpPr/>
            <p:nvPr/>
          </p:nvSpPr>
          <p:spPr>
            <a:xfrm>
              <a:off x="7121053" y="6393919"/>
              <a:ext cx="2657947" cy="89985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xmlns="" id="{13E3E89E-4558-49CF-93A9-B857DF0235A8}"/>
                </a:ext>
              </a:extLst>
            </p:cNvPr>
            <p:cNvSpPr/>
            <p:nvPr/>
          </p:nvSpPr>
          <p:spPr>
            <a:xfrm>
              <a:off x="2429605" y="6393919"/>
              <a:ext cx="2657947" cy="87666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xmlns="" id="{F52A2C78-DB6A-4E19-B4CE-14A994190C75}"/>
                </a:ext>
              </a:extLst>
            </p:cNvPr>
            <p:cNvSpPr/>
            <p:nvPr/>
          </p:nvSpPr>
          <p:spPr>
            <a:xfrm>
              <a:off x="3703320" y="690869"/>
              <a:ext cx="5597091" cy="79268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xmlns="" id="{048C8519-1D16-4043-91D5-149E82E1DB7A}"/>
                </a:ext>
              </a:extLst>
            </p:cNvPr>
            <p:cNvSpPr/>
            <p:nvPr/>
          </p:nvSpPr>
          <p:spPr>
            <a:xfrm>
              <a:off x="3703320" y="6394003"/>
              <a:ext cx="5597091" cy="94449"/>
            </a:xfrm>
            <a:prstGeom prst="rect">
              <a:avLst/>
            </a:prstGeom>
            <a:solidFill>
              <a:srgbClr val="5FE8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EFEB25AC-4049-4084-87FD-69AFF2D11DB2}"/>
              </a:ext>
            </a:extLst>
          </p:cNvPr>
          <p:cNvSpPr txBox="1"/>
          <p:nvPr/>
        </p:nvSpPr>
        <p:spPr>
          <a:xfrm>
            <a:off x="382051" y="4145368"/>
            <a:ext cx="490546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FFFF00"/>
                </a:solidFill>
              </a:rPr>
              <a:t>[Related works]</a:t>
            </a:r>
          </a:p>
          <a:p>
            <a:pPr algn="ctr"/>
            <a:r>
              <a:rPr lang="en-US" altLang="ko-KR" b="1" dirty="0">
                <a:solidFill>
                  <a:srgbClr val="FFFF00"/>
                </a:solidFill>
              </a:rPr>
              <a:t>navigation platform for walking</a:t>
            </a:r>
          </a:p>
          <a:p>
            <a:pPr algn="ctr"/>
            <a:endParaRPr lang="en-US" altLang="ko-KR" sz="2400" dirty="0">
              <a:solidFill>
                <a:schemeClr val="bg1"/>
              </a:solidFill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</a:rPr>
              <a:t>- User can enjoy playing</a:t>
            </a:r>
          </a:p>
          <a:p>
            <a:pPr algn="ctr"/>
            <a:r>
              <a:rPr lang="en-US" altLang="ko-KR" sz="2400" dirty="0">
                <a:solidFill>
                  <a:schemeClr val="bg1"/>
                </a:solidFill>
              </a:rPr>
              <a:t>with movements</a:t>
            </a:r>
          </a:p>
          <a:p>
            <a:pPr algn="ctr"/>
            <a:endParaRPr lang="en-US" altLang="ko-KR" sz="2400" dirty="0">
              <a:solidFill>
                <a:schemeClr val="bg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0FBE4AE1-9281-49BD-AAD1-E964DE1CD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062" y="1405501"/>
            <a:ext cx="3403451" cy="244412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xmlns="" id="{D9B7AB3B-F736-46C4-993B-49B172CEB8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4005" y="1407871"/>
            <a:ext cx="3409789" cy="244175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EFEB25AC-4049-4084-87FD-69AFF2D11DB2}"/>
              </a:ext>
            </a:extLst>
          </p:cNvPr>
          <p:cNvSpPr txBox="1"/>
          <p:nvPr/>
        </p:nvSpPr>
        <p:spPr>
          <a:xfrm>
            <a:off x="6928691" y="4153465"/>
            <a:ext cx="51578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FFFF00"/>
                </a:solidFill>
              </a:rPr>
              <a:t>[Limitation]</a:t>
            </a:r>
            <a:endParaRPr lang="en-US" altLang="ko-KR" sz="2400" b="1" dirty="0">
              <a:solidFill>
                <a:schemeClr val="bg1"/>
              </a:solidFill>
            </a:endParaRPr>
          </a:p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 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en-US" altLang="ko-KR" sz="2600" b="1" dirty="0">
                <a:solidFill>
                  <a:schemeClr val="bg1"/>
                </a:solidFill>
              </a:rPr>
              <a:t>- Huge &amp; expensive</a:t>
            </a:r>
          </a:p>
          <a:p>
            <a:pPr algn="ctr"/>
            <a:r>
              <a:rPr lang="en-US" altLang="ko-KR" sz="2600" b="1" dirty="0">
                <a:solidFill>
                  <a:schemeClr val="bg1"/>
                </a:solidFill>
              </a:rPr>
              <a:t>equipment is required</a:t>
            </a: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 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en-US" altLang="ko-KR" sz="2600" b="1" dirty="0">
                <a:solidFill>
                  <a:schemeClr val="bg1"/>
                </a:solidFill>
              </a:rPr>
              <a:t>- Difficult to enjoy in home</a:t>
            </a:r>
          </a:p>
        </p:txBody>
      </p:sp>
      <p:pic>
        <p:nvPicPr>
          <p:cNvPr id="35" name="그림 3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79" y="1405501"/>
            <a:ext cx="4323932" cy="2444127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9F1D1452-48FD-45FA-840A-15D260721A13}"/>
              </a:ext>
            </a:extLst>
          </p:cNvPr>
          <p:cNvSpPr txBox="1"/>
          <p:nvPr/>
        </p:nvSpPr>
        <p:spPr>
          <a:xfrm flipH="1">
            <a:off x="5916591" y="3842034"/>
            <a:ext cx="24091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i="1" dirty="0">
                <a:solidFill>
                  <a:schemeClr val="bg1"/>
                </a:solidFill>
              </a:rPr>
              <a:t>The NEW </a:t>
            </a:r>
            <a:r>
              <a:rPr lang="en-US" altLang="ko-KR" sz="1100" i="1" dirty="0" err="1">
                <a:solidFill>
                  <a:schemeClr val="bg1"/>
                </a:solidFill>
              </a:rPr>
              <a:t>Infinadeck</a:t>
            </a:r>
            <a:r>
              <a:rPr lang="en-US" altLang="ko-KR" sz="1100" i="1" dirty="0">
                <a:solidFill>
                  <a:schemeClr val="bg1"/>
                </a:solidFill>
              </a:rPr>
              <a:t>-CES 2016</a:t>
            </a:r>
            <a:endParaRPr lang="ko-KR" altLang="en-US" sz="1100" i="1" dirty="0">
              <a:solidFill>
                <a:schemeClr val="bg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9F1D1452-48FD-45FA-840A-15D260721A13}"/>
              </a:ext>
            </a:extLst>
          </p:cNvPr>
          <p:cNvSpPr txBox="1"/>
          <p:nvPr/>
        </p:nvSpPr>
        <p:spPr>
          <a:xfrm flipH="1">
            <a:off x="1360353" y="3842034"/>
            <a:ext cx="24091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i="1" dirty="0" err="1">
                <a:solidFill>
                  <a:schemeClr val="bg1"/>
                </a:solidFill>
              </a:rPr>
              <a:t>Cyberith</a:t>
            </a:r>
            <a:r>
              <a:rPr lang="en-US" altLang="ko-KR" sz="1100" i="1" dirty="0">
                <a:solidFill>
                  <a:schemeClr val="bg1"/>
                </a:solidFill>
              </a:rPr>
              <a:t>, 2014</a:t>
            </a:r>
            <a:endParaRPr lang="ko-KR" altLang="en-US" sz="1100" i="1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9F1D1452-48FD-45FA-840A-15D260721A13}"/>
              </a:ext>
            </a:extLst>
          </p:cNvPr>
          <p:cNvSpPr txBox="1"/>
          <p:nvPr/>
        </p:nvSpPr>
        <p:spPr>
          <a:xfrm flipH="1">
            <a:off x="9422243" y="3842034"/>
            <a:ext cx="24091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i="1" dirty="0">
                <a:solidFill>
                  <a:schemeClr val="bg1"/>
                </a:solidFill>
              </a:rPr>
              <a:t>KAT VR</a:t>
            </a:r>
          </a:p>
          <a:p>
            <a:pPr algn="r"/>
            <a:endParaRPr lang="ko-KR" altLang="en-US" sz="1100" i="1" dirty="0">
              <a:solidFill>
                <a:schemeClr val="bg1"/>
              </a:solidFill>
            </a:endParaRPr>
          </a:p>
        </p:txBody>
      </p:sp>
      <p:sp>
        <p:nvSpPr>
          <p:cNvPr id="39" name="아래쪽 화살표 38"/>
          <p:cNvSpPr/>
          <p:nvPr/>
        </p:nvSpPr>
        <p:spPr>
          <a:xfrm rot="16200000">
            <a:off x="5900450" y="4689757"/>
            <a:ext cx="745141" cy="573677"/>
          </a:xfrm>
          <a:prstGeom prst="downArrow">
            <a:avLst/>
          </a:prstGeom>
          <a:solidFill>
            <a:srgbClr val="5FE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BB9161D1-9D15-4213-9E1D-BCDA8CAA1483}"/>
              </a:ext>
            </a:extLst>
          </p:cNvPr>
          <p:cNvSpPr txBox="1"/>
          <p:nvPr/>
        </p:nvSpPr>
        <p:spPr>
          <a:xfrm>
            <a:off x="82971" y="-52936"/>
            <a:ext cx="68630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5FE8D6"/>
                </a:solidFill>
              </a:rPr>
              <a:t>Related Work</a:t>
            </a:r>
          </a:p>
        </p:txBody>
      </p:sp>
    </p:spTree>
    <p:extLst>
      <p:ext uri="{BB962C8B-B14F-4D97-AF65-F5344CB8AC3E}">
        <p14:creationId xmlns:p14="http://schemas.microsoft.com/office/powerpoint/2010/main" val="1036223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2954</TotalTime>
  <Words>1016</Words>
  <Application>Microsoft Office PowerPoint</Application>
  <PresentationFormat>와이드스크린</PresentationFormat>
  <Paragraphs>280</Paragraphs>
  <Slides>27</Slides>
  <Notes>22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4" baseType="lpstr">
      <vt:lpstr>Lato</vt:lpstr>
      <vt:lpstr>Malgun Gothic</vt:lpstr>
      <vt:lpstr>Malgun Gothic</vt:lpstr>
      <vt:lpstr>바탕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육수림</dc:creator>
  <cp:lastModifiedBy>LEE SUJEONG</cp:lastModifiedBy>
  <cp:revision>364</cp:revision>
  <dcterms:created xsi:type="dcterms:W3CDTF">2018-04-29T13:02:31Z</dcterms:created>
  <dcterms:modified xsi:type="dcterms:W3CDTF">2019-06-09T06:26:43Z</dcterms:modified>
</cp:coreProperties>
</file>

<file path=docProps/thumbnail.jpeg>
</file>